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9.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8" r:id="rId4"/>
    <p:sldMasterId id="2147483661" r:id="rId5"/>
    <p:sldMasterId id="2147483665" r:id="rId6"/>
    <p:sldMasterId id="2147483671" r:id="rId7"/>
    <p:sldMasterId id="2147483674" r:id="rId8"/>
    <p:sldMasterId id="2147483685" r:id="rId9"/>
    <p:sldMasterId id="2147483694"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Lst>
  <p:sldSz cy="6858000" cx="12192000"/>
  <p:notesSz cx="6858000" cy="9144000"/>
  <p:embeddedFontLst>
    <p:embeddedFont>
      <p:font typeface="Play"/>
      <p:regular r:id="rId21"/>
      <p:bold r:id="rId22"/>
    </p:embeddedFont>
    <p:embeddedFont>
      <p:font typeface="Rethink Sans Medium"/>
      <p:regular r:id="rId23"/>
      <p:bold r:id="rId24"/>
      <p:italic r:id="rId25"/>
      <p:boldItalic r:id="rId26"/>
    </p:embeddedFont>
    <p:embeddedFont>
      <p:font typeface="Garamond"/>
      <p:regular r:id="rId27"/>
      <p:bold r:id="rId28"/>
      <p:italic r:id="rId29"/>
      <p:boldItalic r:id="rId30"/>
    </p:embeddedFont>
    <p:embeddedFont>
      <p:font typeface="Rethink Sans ExtraBold"/>
      <p:bold r:id="rId31"/>
      <p:boldItalic r:id="rId32"/>
    </p:embeddedFont>
    <p:embeddedFont>
      <p:font typeface="Rethink Sans"/>
      <p:regular r:id="rId33"/>
      <p:bold r:id="rId34"/>
      <p:italic r:id="rId35"/>
      <p:boldItalic r:id="rId36"/>
    </p:embeddedFont>
    <p:embeddedFont>
      <p:font typeface="Rethink Sans SemiBold"/>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hQt4449759m2YqC4EAlOCmool9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RethinkSansSemiBold-boldItalic.fntdata"/><Relationship Id="rId20" Type="http://schemas.openxmlformats.org/officeDocument/2006/relationships/slide" Target="slides/slide9.xml"/><Relationship Id="rId41" Type="http://customschemas.google.com/relationships/presentationmetadata" Target="metadata"/><Relationship Id="rId22" Type="http://schemas.openxmlformats.org/officeDocument/2006/relationships/font" Target="fonts/Play-bold.fntdata"/><Relationship Id="rId21" Type="http://schemas.openxmlformats.org/officeDocument/2006/relationships/font" Target="fonts/Play-regular.fntdata"/><Relationship Id="rId24" Type="http://schemas.openxmlformats.org/officeDocument/2006/relationships/font" Target="fonts/RethinkSansMedium-bold.fntdata"/><Relationship Id="rId23" Type="http://schemas.openxmlformats.org/officeDocument/2006/relationships/font" Target="fonts/RethinkSansMedium-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26" Type="http://schemas.openxmlformats.org/officeDocument/2006/relationships/font" Target="fonts/RethinkSansMedium-boldItalic.fntdata"/><Relationship Id="rId25" Type="http://schemas.openxmlformats.org/officeDocument/2006/relationships/font" Target="fonts/RethinkSansMedium-italic.fntdata"/><Relationship Id="rId28" Type="http://schemas.openxmlformats.org/officeDocument/2006/relationships/font" Target="fonts/Garamond-bold.fntdata"/><Relationship Id="rId27" Type="http://schemas.openxmlformats.org/officeDocument/2006/relationships/font" Target="fonts/Garamond-regular.fntdata"/><Relationship Id="rId5" Type="http://schemas.openxmlformats.org/officeDocument/2006/relationships/slideMaster" Target="slideMasters/slideMaster3.xml"/><Relationship Id="rId6" Type="http://schemas.openxmlformats.org/officeDocument/2006/relationships/slideMaster" Target="slideMasters/slideMaster4.xml"/><Relationship Id="rId29" Type="http://schemas.openxmlformats.org/officeDocument/2006/relationships/font" Target="fonts/Garamond-italic.fntdata"/><Relationship Id="rId7" Type="http://schemas.openxmlformats.org/officeDocument/2006/relationships/slideMaster" Target="slideMasters/slideMaster5.xml"/><Relationship Id="rId8" Type="http://schemas.openxmlformats.org/officeDocument/2006/relationships/slideMaster" Target="slideMasters/slideMaster6.xml"/><Relationship Id="rId31" Type="http://schemas.openxmlformats.org/officeDocument/2006/relationships/font" Target="fonts/RethinkSansExtraBold-bold.fntdata"/><Relationship Id="rId30" Type="http://schemas.openxmlformats.org/officeDocument/2006/relationships/font" Target="fonts/Garamond-boldItalic.fntdata"/><Relationship Id="rId11" Type="http://schemas.openxmlformats.org/officeDocument/2006/relationships/notesMaster" Target="notesMasters/notesMaster1.xml"/><Relationship Id="rId33" Type="http://schemas.openxmlformats.org/officeDocument/2006/relationships/font" Target="fonts/RethinkSans-regular.fntdata"/><Relationship Id="rId10" Type="http://schemas.openxmlformats.org/officeDocument/2006/relationships/slideMaster" Target="slideMasters/slideMaster8.xml"/><Relationship Id="rId32" Type="http://schemas.openxmlformats.org/officeDocument/2006/relationships/font" Target="fonts/RethinkSansExtraBold-boldItalic.fntdata"/><Relationship Id="rId13" Type="http://schemas.openxmlformats.org/officeDocument/2006/relationships/slide" Target="slides/slide2.xml"/><Relationship Id="rId35" Type="http://schemas.openxmlformats.org/officeDocument/2006/relationships/font" Target="fonts/RethinkSans-italic.fntdata"/><Relationship Id="rId12" Type="http://schemas.openxmlformats.org/officeDocument/2006/relationships/slide" Target="slides/slide1.xml"/><Relationship Id="rId34" Type="http://schemas.openxmlformats.org/officeDocument/2006/relationships/font" Target="fonts/RethinkSans-bold.fntdata"/><Relationship Id="rId15" Type="http://schemas.openxmlformats.org/officeDocument/2006/relationships/slide" Target="slides/slide4.xml"/><Relationship Id="rId37" Type="http://schemas.openxmlformats.org/officeDocument/2006/relationships/font" Target="fonts/RethinkSansSemiBold-regular.fntdata"/><Relationship Id="rId14" Type="http://schemas.openxmlformats.org/officeDocument/2006/relationships/slide" Target="slides/slide3.xml"/><Relationship Id="rId36" Type="http://schemas.openxmlformats.org/officeDocument/2006/relationships/font" Target="fonts/RethinkSans-boldItalic.fntdata"/><Relationship Id="rId17" Type="http://schemas.openxmlformats.org/officeDocument/2006/relationships/slide" Target="slides/slide6.xml"/><Relationship Id="rId39" Type="http://schemas.openxmlformats.org/officeDocument/2006/relationships/font" Target="fonts/RethinkSansSemiBold-italic.fntdata"/><Relationship Id="rId16" Type="http://schemas.openxmlformats.org/officeDocument/2006/relationships/slide" Target="slides/slide5.xml"/><Relationship Id="rId38" Type="http://schemas.openxmlformats.org/officeDocument/2006/relationships/font" Target="fonts/RethinkSansSemiBold-bold.fntdata"/><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1" name="Google Shape;19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Arial"/>
                <a:ea typeface="Arial"/>
                <a:cs typeface="Arial"/>
                <a:sym typeface="Arial"/>
              </a:rPr>
              <a:t>Say: 'Over the next several weeks, you will build skills that help you speak up, work with others, and improve something in your school or </a:t>
            </a:r>
            <a:endParaRPr/>
          </a:p>
        </p:txBody>
      </p:sp>
      <p:sp>
        <p:nvSpPr>
          <p:cNvPr id="192" name="Google Shape;192;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Arial"/>
                <a:ea typeface="Arial"/>
                <a:cs typeface="Arial"/>
                <a:sym typeface="Arial"/>
              </a:rPr>
              <a:t>Give students 30 seconds of quiet think time. Then have every student share with a partner or trio. Invite two or three brief whole-group examples.</a:t>
            </a:r>
            <a:endParaRPr/>
          </a:p>
        </p:txBody>
      </p:sp>
      <p:sp>
        <p:nvSpPr>
          <p:cNvPr id="201" name="Google Shape;20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Arial"/>
                <a:ea typeface="Arial"/>
                <a:cs typeface="Arial"/>
                <a:sym typeface="Arial"/>
              </a:rPr>
              <a:t>'The reason you loved that object may reveal something you cared about before you had words for it.' Ask students which word, if any, connects to their object. Accept their own words too.</a:t>
            </a:r>
            <a:r>
              <a:rPr lang="en-US"/>
              <a:t> </a:t>
            </a:r>
            <a:endParaRPr/>
          </a:p>
        </p:txBody>
      </p:sp>
      <p:sp>
        <p:nvSpPr>
          <p:cNvPr id="210" name="Google Shape;210;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Pause for about 30 seconds after each prompt. Students may write privately. Then invite them to compare one response with a partner. They never need to name the person who misunderstands them.</a:t>
            </a:r>
            <a:endParaRPr/>
          </a:p>
          <a:p>
            <a:pPr indent="0" lvl="0" marL="0" rtl="0" algn="l">
              <a:spcBef>
                <a:spcPts val="0"/>
              </a:spcBef>
              <a:spcAft>
                <a:spcPts val="0"/>
              </a:spcAft>
              <a:buNone/>
            </a:pPr>
            <a:r>
              <a:t/>
            </a:r>
            <a:endParaRPr/>
          </a:p>
        </p:txBody>
      </p:sp>
      <p:sp>
        <p:nvSpPr>
          <p:cNvPr id="218" name="Google Shape;21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Invite volunteers to share one comparison, not their entire list. Offer an honest, age-appropriate example if students need a model. Remind them that another person's perception gives information, but it does not define them.</a:t>
            </a:r>
            <a:endParaRPr/>
          </a:p>
          <a:p>
            <a:pPr indent="0" lvl="0" marL="0" rtl="0" algn="l">
              <a:spcBef>
                <a:spcPts val="0"/>
              </a:spcBef>
              <a:spcAft>
                <a:spcPts val="0"/>
              </a:spcAft>
              <a:buNone/>
            </a:pPr>
            <a:r>
              <a:t/>
            </a:r>
            <a:endParaRPr/>
          </a:p>
        </p:txBody>
      </p:sp>
      <p:sp>
        <p:nvSpPr>
          <p:cNvPr id="228" name="Google Shape;2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Ask each student to select one quality they want to be known for and name a visible action. Example: 'I will practice being dependable by completing the job my group assigns me.'</a:t>
            </a:r>
            <a:endParaRPr/>
          </a:p>
          <a:p>
            <a:pPr indent="0" lvl="0" marL="0" rtl="0" algn="l">
              <a:spcBef>
                <a:spcPts val="0"/>
              </a:spcBef>
              <a:spcAft>
                <a:spcPts val="0"/>
              </a:spcAft>
              <a:buNone/>
            </a:pPr>
            <a:r>
              <a:t/>
            </a:r>
            <a:endParaRPr/>
          </a:p>
        </p:txBody>
      </p:sp>
      <p:sp>
        <p:nvSpPr>
          <p:cNvPr id="236" name="Google Shape;23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Close by asking one or two students to name the quality they chose. Collect or save students' statements for later team roles and project reflection.</a:t>
            </a:r>
            <a:endParaRPr/>
          </a:p>
          <a:p>
            <a:pPr indent="0" lvl="0" marL="0" rtl="0" algn="l">
              <a:spcBef>
                <a:spcPts val="0"/>
              </a:spcBef>
              <a:spcAft>
                <a:spcPts val="0"/>
              </a:spcAft>
              <a:buNone/>
            </a:pPr>
            <a:r>
              <a:t/>
            </a:r>
            <a:endParaRPr/>
          </a:p>
        </p:txBody>
      </p:sp>
      <p:sp>
        <p:nvSpPr>
          <p:cNvPr id="244" name="Google Shape;24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6000"/>
              <a:buFont typeface="Garamond"/>
              <a:buNone/>
              <a:defRPr sz="6000">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atin typeface="Garamond"/>
                <a:ea typeface="Garamond"/>
                <a:cs typeface="Garamond"/>
                <a:sym typeface="Garamo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 name="Shape 15"/>
        <p:cNvGrpSpPr/>
        <p:nvPr/>
      </p:nvGrpSpPr>
      <p:grpSpPr>
        <a:xfrm>
          <a:off x="0" y="0"/>
          <a:ext cx="0" cy="0"/>
          <a:chOff x="0" y="0"/>
          <a:chExt cx="0" cy="0"/>
        </a:xfrm>
      </p:grpSpPr>
      <p:sp>
        <p:nvSpPr>
          <p:cNvPr id="16" name="Google Shape;16;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4400"/>
              <a:buFont typeface="Garamond"/>
              <a:buNone/>
              <a:defRPr>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Font typeface="Arial"/>
              <a:buChar char="•"/>
              <a:defRPr>
                <a:latin typeface="Garamond"/>
                <a:ea typeface="Garamond"/>
                <a:cs typeface="Garamond"/>
                <a:sym typeface="Garamond"/>
              </a:defRPr>
            </a:lvl1pPr>
            <a:lvl2pPr indent="-381000" lvl="1" marL="914400" algn="l">
              <a:lnSpc>
                <a:spcPct val="90000"/>
              </a:lnSpc>
              <a:spcBef>
                <a:spcPts val="500"/>
              </a:spcBef>
              <a:spcAft>
                <a:spcPts val="0"/>
              </a:spcAft>
              <a:buClr>
                <a:schemeClr val="dk1"/>
              </a:buClr>
              <a:buSzPts val="2400"/>
              <a:buFont typeface="Arial"/>
              <a:buChar char="•"/>
              <a:defRPr>
                <a:latin typeface="Garamond"/>
                <a:ea typeface="Garamond"/>
                <a:cs typeface="Garamond"/>
                <a:sym typeface="Garamond"/>
              </a:defRPr>
            </a:lvl2pPr>
            <a:lvl3pPr indent="-355600" lvl="2" marL="1371600" algn="l">
              <a:lnSpc>
                <a:spcPct val="90000"/>
              </a:lnSpc>
              <a:spcBef>
                <a:spcPts val="500"/>
              </a:spcBef>
              <a:spcAft>
                <a:spcPts val="0"/>
              </a:spcAft>
              <a:buClr>
                <a:schemeClr val="dk1"/>
              </a:buClr>
              <a:buSzPts val="2000"/>
              <a:buFont typeface="Arial"/>
              <a:buChar char="•"/>
              <a:defRPr>
                <a:latin typeface="Garamond"/>
                <a:ea typeface="Garamond"/>
                <a:cs typeface="Garamond"/>
                <a:sym typeface="Garamond"/>
              </a:defRPr>
            </a:lvl3pPr>
            <a:lvl4pPr indent="-342900" lvl="3" marL="1828800" algn="l">
              <a:lnSpc>
                <a:spcPct val="90000"/>
              </a:lnSpc>
              <a:spcBef>
                <a:spcPts val="500"/>
              </a:spcBef>
              <a:spcAft>
                <a:spcPts val="0"/>
              </a:spcAft>
              <a:buClr>
                <a:schemeClr val="dk1"/>
              </a:buClr>
              <a:buSzPts val="1800"/>
              <a:buFont typeface="Arial"/>
              <a:buChar char="•"/>
              <a:defRPr>
                <a:latin typeface="Garamond"/>
                <a:ea typeface="Garamond"/>
                <a:cs typeface="Garamond"/>
                <a:sym typeface="Garamond"/>
              </a:defRPr>
            </a:lvl4pPr>
            <a:lvl5pPr indent="-342900" lvl="4" marL="2286000" algn="l">
              <a:lnSpc>
                <a:spcPct val="90000"/>
              </a:lnSpc>
              <a:spcBef>
                <a:spcPts val="500"/>
              </a:spcBef>
              <a:spcAft>
                <a:spcPts val="0"/>
              </a:spcAft>
              <a:buClr>
                <a:schemeClr val="dk1"/>
              </a:buClr>
              <a:buSzPts val="1800"/>
              <a:buFont typeface="Arial"/>
              <a:buChar char="•"/>
              <a:defRPr>
                <a:latin typeface="Garamond"/>
                <a:ea typeface="Garamond"/>
                <a:cs typeface="Garamond"/>
                <a:sym typeface="Garamon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Font typeface="Arial"/>
              <a:buChar char="•"/>
              <a:defRPr>
                <a:latin typeface="Garamond"/>
                <a:ea typeface="Garamond"/>
                <a:cs typeface="Garamond"/>
                <a:sym typeface="Garamond"/>
              </a:defRPr>
            </a:lvl1pPr>
            <a:lvl2pPr indent="-381000" lvl="1" marL="914400" algn="l">
              <a:lnSpc>
                <a:spcPct val="90000"/>
              </a:lnSpc>
              <a:spcBef>
                <a:spcPts val="500"/>
              </a:spcBef>
              <a:spcAft>
                <a:spcPts val="0"/>
              </a:spcAft>
              <a:buClr>
                <a:schemeClr val="dk1"/>
              </a:buClr>
              <a:buSzPts val="2400"/>
              <a:buFont typeface="Arial"/>
              <a:buChar char="•"/>
              <a:defRPr>
                <a:latin typeface="Garamond"/>
                <a:ea typeface="Garamond"/>
                <a:cs typeface="Garamond"/>
                <a:sym typeface="Garamond"/>
              </a:defRPr>
            </a:lvl2pPr>
            <a:lvl3pPr indent="-355600" lvl="2" marL="1371600" algn="l">
              <a:lnSpc>
                <a:spcPct val="90000"/>
              </a:lnSpc>
              <a:spcBef>
                <a:spcPts val="500"/>
              </a:spcBef>
              <a:spcAft>
                <a:spcPts val="0"/>
              </a:spcAft>
              <a:buClr>
                <a:schemeClr val="dk1"/>
              </a:buClr>
              <a:buSzPts val="2000"/>
              <a:buFont typeface="Arial"/>
              <a:buChar char="•"/>
              <a:defRPr>
                <a:latin typeface="Garamond"/>
                <a:ea typeface="Garamond"/>
                <a:cs typeface="Garamond"/>
                <a:sym typeface="Garamond"/>
              </a:defRPr>
            </a:lvl3pPr>
            <a:lvl4pPr indent="-342900" lvl="3" marL="1828800" algn="l">
              <a:lnSpc>
                <a:spcPct val="90000"/>
              </a:lnSpc>
              <a:spcBef>
                <a:spcPts val="500"/>
              </a:spcBef>
              <a:spcAft>
                <a:spcPts val="0"/>
              </a:spcAft>
              <a:buClr>
                <a:schemeClr val="dk1"/>
              </a:buClr>
              <a:buSzPts val="1800"/>
              <a:buFont typeface="Arial"/>
              <a:buChar char="•"/>
              <a:defRPr>
                <a:latin typeface="Garamond"/>
                <a:ea typeface="Garamond"/>
                <a:cs typeface="Garamond"/>
                <a:sym typeface="Garamond"/>
              </a:defRPr>
            </a:lvl4pPr>
            <a:lvl5pPr indent="-342900" lvl="4" marL="2286000" algn="l">
              <a:lnSpc>
                <a:spcPct val="90000"/>
              </a:lnSpc>
              <a:spcBef>
                <a:spcPts val="500"/>
              </a:spcBef>
              <a:spcAft>
                <a:spcPts val="0"/>
              </a:spcAft>
              <a:buClr>
                <a:schemeClr val="dk1"/>
              </a:buClr>
              <a:buSzPts val="1800"/>
              <a:buFont typeface="Arial"/>
              <a:buChar char="•"/>
              <a:defRPr>
                <a:latin typeface="Garamond"/>
                <a:ea typeface="Garamond"/>
                <a:cs typeface="Garamond"/>
                <a:sym typeface="Garamon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4400"/>
              <a:buFont typeface="Garamond"/>
              <a:buNone/>
              <a:defRPr>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Garamond"/>
                <a:ea typeface="Garamond"/>
                <a:cs typeface="Garamond"/>
                <a:sym typeface="Garamond"/>
              </a:defRPr>
            </a:lvl1pPr>
            <a:lvl2pPr indent="-381000" lvl="1" marL="914400" algn="l">
              <a:lnSpc>
                <a:spcPct val="90000"/>
              </a:lnSpc>
              <a:spcBef>
                <a:spcPts val="500"/>
              </a:spcBef>
              <a:spcAft>
                <a:spcPts val="0"/>
              </a:spcAft>
              <a:buClr>
                <a:schemeClr val="dk1"/>
              </a:buClr>
              <a:buSzPts val="2400"/>
              <a:buChar char="•"/>
              <a:defRPr>
                <a:latin typeface="Garamond"/>
                <a:ea typeface="Garamond"/>
                <a:cs typeface="Garamond"/>
                <a:sym typeface="Garamond"/>
              </a:defRPr>
            </a:lvl2pPr>
            <a:lvl3pPr indent="-355600" lvl="2" marL="1371600" algn="l">
              <a:lnSpc>
                <a:spcPct val="90000"/>
              </a:lnSpc>
              <a:spcBef>
                <a:spcPts val="500"/>
              </a:spcBef>
              <a:spcAft>
                <a:spcPts val="0"/>
              </a:spcAft>
              <a:buClr>
                <a:schemeClr val="dk1"/>
              </a:buClr>
              <a:buSzPts val="2000"/>
              <a:buChar char="•"/>
              <a:defRPr>
                <a:latin typeface="Garamond"/>
                <a:ea typeface="Garamond"/>
                <a:cs typeface="Garamond"/>
                <a:sym typeface="Garamond"/>
              </a:defRPr>
            </a:lvl3pPr>
            <a:lvl4pPr indent="-342900" lvl="3" marL="1828800" algn="l">
              <a:lnSpc>
                <a:spcPct val="90000"/>
              </a:lnSpc>
              <a:spcBef>
                <a:spcPts val="500"/>
              </a:spcBef>
              <a:spcAft>
                <a:spcPts val="0"/>
              </a:spcAft>
              <a:buClr>
                <a:schemeClr val="dk1"/>
              </a:buClr>
              <a:buSzPts val="1800"/>
              <a:buChar char="•"/>
              <a:defRPr>
                <a:latin typeface="Garamond"/>
                <a:ea typeface="Garamond"/>
                <a:cs typeface="Garamond"/>
                <a:sym typeface="Garamond"/>
              </a:defRPr>
            </a:lvl4pPr>
            <a:lvl5pPr indent="-342900" lvl="4" marL="2286000" algn="l">
              <a:lnSpc>
                <a:spcPct val="90000"/>
              </a:lnSpc>
              <a:spcBef>
                <a:spcPts val="500"/>
              </a:spcBef>
              <a:spcAft>
                <a:spcPts val="0"/>
              </a:spcAft>
              <a:buClr>
                <a:schemeClr val="dk1"/>
              </a:buClr>
              <a:buSzPts val="1800"/>
              <a:buChar char="•"/>
              <a:defRPr>
                <a:latin typeface="Garamond"/>
                <a:ea typeface="Garamond"/>
                <a:cs typeface="Garamond"/>
                <a:sym typeface="Garamon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14"/>
          <p:cNvSpPr txBox="1"/>
          <p:nvPr>
            <p:ph type="title"/>
          </p:nvPr>
        </p:nvSpPr>
        <p:spPr>
          <a:xfrm>
            <a:off x="838200" y="1442452"/>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6000"/>
              <a:buFont typeface="Garamond"/>
              <a:buNone/>
              <a:defRPr sz="6000">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latin typeface="Garamond"/>
                <a:ea typeface="Garamond"/>
                <a:cs typeface="Garamond"/>
                <a:sym typeface="Garamond"/>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 name="Shape 25"/>
        <p:cNvGrpSpPr/>
        <p:nvPr/>
      </p:nvGrpSpPr>
      <p:grpSpPr>
        <a:xfrm>
          <a:off x="0" y="0"/>
          <a:ext cx="0" cy="0"/>
          <a:chOff x="0" y="0"/>
          <a:chExt cx="0" cy="0"/>
        </a:xfrm>
      </p:grpSpPr>
      <p:sp>
        <p:nvSpPr>
          <p:cNvPr id="26" name="Google Shape;26;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 name="Google Shape;28;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 name="Google Shape;30;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33" name="Shape 3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3200"/>
              <a:buFont typeface="Rethink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 name="Google Shape;37;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 name="Shape 38"/>
        <p:cNvGrpSpPr/>
        <p:nvPr/>
      </p:nvGrpSpPr>
      <p:grpSpPr>
        <a:xfrm>
          <a:off x="0" y="0"/>
          <a:ext cx="0" cy="0"/>
          <a:chOff x="0" y="0"/>
          <a:chExt cx="0" cy="0"/>
        </a:xfrm>
      </p:grpSpPr>
      <p:sp>
        <p:nvSpPr>
          <p:cNvPr id="39" name="Google Shape;39;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3200"/>
              <a:buFont typeface="Rethink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9"/>
          <p:cNvSpPr/>
          <p:nvPr>
            <p:ph idx="2" type="pic"/>
          </p:nvPr>
        </p:nvSpPr>
        <p:spPr>
          <a:xfrm>
            <a:off x="5183188" y="987425"/>
            <a:ext cx="6172200" cy="4873625"/>
          </a:xfrm>
          <a:prstGeom prst="rect">
            <a:avLst/>
          </a:prstGeom>
          <a:noFill/>
          <a:ln>
            <a:noFill/>
          </a:ln>
        </p:spPr>
      </p:sp>
      <p:sp>
        <p:nvSpPr>
          <p:cNvPr id="41" name="Google Shape;41;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44" name="Shape 44"/>
        <p:cNvGrpSpPr/>
        <p:nvPr/>
      </p:nvGrpSpPr>
      <p:grpSpPr>
        <a:xfrm>
          <a:off x="0" y="0"/>
          <a:ext cx="0" cy="0"/>
          <a:chOff x="0" y="0"/>
          <a:chExt cx="0" cy="0"/>
        </a:xfrm>
      </p:grpSpPr>
      <p:sp>
        <p:nvSpPr>
          <p:cNvPr id="45" name="Google Shape;45;p21"/>
          <p:cNvSpPr txBox="1"/>
          <p:nvPr>
            <p:ph idx="1" type="body"/>
          </p:nvPr>
        </p:nvSpPr>
        <p:spPr>
          <a:xfrm>
            <a:off x="944562" y="751841"/>
            <a:ext cx="8798877" cy="21336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7200"/>
              <a:buFont typeface="Arial"/>
              <a:buNone/>
              <a:defRPr b="1" i="0" sz="72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6" name="Google Shape;46;p21"/>
          <p:cNvSpPr txBox="1"/>
          <p:nvPr>
            <p:ph idx="2" type="body"/>
          </p:nvPr>
        </p:nvSpPr>
        <p:spPr>
          <a:xfrm>
            <a:off x="7894002" y="5567839"/>
            <a:ext cx="3190557" cy="792321"/>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5000"/>
              </a:lnSpc>
              <a:spcBef>
                <a:spcPts val="0"/>
              </a:spcBef>
              <a:spcAft>
                <a:spcPts val="0"/>
              </a:spcAft>
              <a:buClr>
                <a:schemeClr val="lt1"/>
              </a:buClr>
              <a:buSzPts val="1200"/>
              <a:buFont typeface="Arial"/>
              <a:buNone/>
              <a:defRPr b="1" i="0" sz="1200" u="none" cap="none" strike="noStrike">
                <a:solidFill>
                  <a:schemeClr val="lt1"/>
                </a:solidFill>
                <a:latin typeface="Rethink Sans SemiBold"/>
                <a:ea typeface="Rethink Sans SemiBold"/>
                <a:cs typeface="Rethink Sans SemiBold"/>
                <a:sym typeface="Rethink Sans SemiBold"/>
              </a:defRPr>
            </a:lvl1pPr>
            <a:lvl2pPr indent="-228600" lvl="1" marL="914400" marR="0" rtl="0" algn="l">
              <a:lnSpc>
                <a:spcPct val="90000"/>
              </a:lnSpc>
              <a:spcBef>
                <a:spcPts val="6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7" name="Google Shape;47;p21"/>
          <p:cNvSpPr txBox="1"/>
          <p:nvPr>
            <p:ph idx="3" type="body"/>
          </p:nvPr>
        </p:nvSpPr>
        <p:spPr>
          <a:xfrm>
            <a:off x="944562" y="3068321"/>
            <a:ext cx="6777038" cy="283400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3600"/>
              <a:buFont typeface="Arial"/>
              <a:buNone/>
              <a:defRPr b="1" i="0" sz="36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3600"/>
              <a:buFont typeface="Arial"/>
              <a:buNone/>
              <a:defRPr b="1" i="0" sz="3600" u="none" cap="none" strike="noStrike">
                <a:solidFill>
                  <a:schemeClr val="lt1"/>
                </a:solidFill>
                <a:latin typeface="Rethink Sans ExtraBold"/>
                <a:ea typeface="Rethink Sans ExtraBold"/>
                <a:cs typeface="Rethink Sans ExtraBold"/>
                <a:sym typeface="Rethink Sans ExtraBold"/>
              </a:defRPr>
            </a:lvl2pPr>
            <a:lvl3pPr indent="-228600" lvl="2" marL="1371600" marR="0" rtl="0" algn="l">
              <a:lnSpc>
                <a:spcPct val="90000"/>
              </a:lnSpc>
              <a:spcBef>
                <a:spcPts val="500"/>
              </a:spcBef>
              <a:spcAft>
                <a:spcPts val="0"/>
              </a:spcAft>
              <a:buClr>
                <a:schemeClr val="lt1"/>
              </a:buClr>
              <a:buSzPts val="3600"/>
              <a:buFont typeface="Arial"/>
              <a:buNone/>
              <a:defRPr b="1" i="0" sz="3600" u="none" cap="none" strike="noStrike">
                <a:solidFill>
                  <a:schemeClr val="lt1"/>
                </a:solidFill>
                <a:latin typeface="Rethink Sans ExtraBold"/>
                <a:ea typeface="Rethink Sans ExtraBold"/>
                <a:cs typeface="Rethink Sans ExtraBold"/>
                <a:sym typeface="Rethink Sans ExtraBold"/>
              </a:defRPr>
            </a:lvl3pPr>
            <a:lvl4pPr indent="-228600" lvl="3" marL="1828800" marR="0" rtl="0" algn="l">
              <a:lnSpc>
                <a:spcPct val="90000"/>
              </a:lnSpc>
              <a:spcBef>
                <a:spcPts val="500"/>
              </a:spcBef>
              <a:spcAft>
                <a:spcPts val="0"/>
              </a:spcAft>
              <a:buClr>
                <a:schemeClr val="lt1"/>
              </a:buClr>
              <a:buSzPts val="3600"/>
              <a:buFont typeface="Arial"/>
              <a:buNone/>
              <a:defRPr b="1" i="0" sz="3600" u="none" cap="none" strike="noStrike">
                <a:solidFill>
                  <a:schemeClr val="lt1"/>
                </a:solidFill>
                <a:latin typeface="Rethink Sans ExtraBold"/>
                <a:ea typeface="Rethink Sans ExtraBold"/>
                <a:cs typeface="Rethink Sans ExtraBold"/>
                <a:sym typeface="Rethink Sans ExtraBold"/>
              </a:defRPr>
            </a:lvl4pPr>
            <a:lvl5pPr indent="-228600" lvl="4" marL="2286000" marR="0" rtl="0" algn="l">
              <a:lnSpc>
                <a:spcPct val="90000"/>
              </a:lnSpc>
              <a:spcBef>
                <a:spcPts val="500"/>
              </a:spcBef>
              <a:spcAft>
                <a:spcPts val="0"/>
              </a:spcAft>
              <a:buClr>
                <a:schemeClr val="lt1"/>
              </a:buClr>
              <a:buSzPts val="3600"/>
              <a:buFont typeface="Arial"/>
              <a:buNone/>
              <a:defRPr b="1" i="0" sz="3600" u="none" cap="none" strike="noStrike">
                <a:solidFill>
                  <a:schemeClr val="lt1"/>
                </a:solidFill>
                <a:latin typeface="Rethink Sans ExtraBold"/>
                <a:ea typeface="Rethink Sans ExtraBold"/>
                <a:cs typeface="Rethink Sans ExtraBold"/>
                <a:sym typeface="Rethink Sans ExtraBold"/>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type="title">
  <p:cSld name="TITLE">
    <p:spTree>
      <p:nvGrpSpPr>
        <p:cNvPr id="48" name="Shape 48"/>
        <p:cNvGrpSpPr/>
        <p:nvPr/>
      </p:nvGrpSpPr>
      <p:grpSpPr>
        <a:xfrm>
          <a:off x="0" y="0"/>
          <a:ext cx="0" cy="0"/>
          <a:chOff x="0" y="0"/>
          <a:chExt cx="0" cy="0"/>
        </a:xfrm>
      </p:grpSpPr>
      <p:sp>
        <p:nvSpPr>
          <p:cNvPr id="49" name="Google Shape;49;p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lt1"/>
              </a:buClr>
              <a:buSzPts val="6000"/>
              <a:buFont typeface="Rethink Sans ExtraBold"/>
              <a:buNone/>
              <a:defRPr b="1" i="0" sz="6000" u="none" cap="none" strike="noStrike">
                <a:solidFill>
                  <a:schemeClr val="lt1"/>
                </a:solidFill>
                <a:latin typeface="Rethink Sans ExtraBold"/>
                <a:ea typeface="Rethink Sans ExtraBold"/>
                <a:cs typeface="Rethink Sans ExtraBold"/>
                <a:sym typeface="Rethink Sans Extra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0" name="Google Shape;50;p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1pPr>
            <a:lvl2pPr lvl="1" marR="0" rtl="0" algn="ctr">
              <a:lnSpc>
                <a:spcPct val="90000"/>
              </a:lnSpc>
              <a:spcBef>
                <a:spcPts val="6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2pPr>
            <a:lvl3pPr lvl="2" marR="0" rtl="0" algn="ctr">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3pPr>
            <a:lvl4pPr lvl="3" marR="0" rtl="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Rethink Sans"/>
                <a:ea typeface="Rethink Sans"/>
                <a:cs typeface="Rethink Sans"/>
                <a:sym typeface="Rethink Sans"/>
              </a:defRPr>
            </a:lvl4pPr>
            <a:lvl5pPr lvl="4" marR="0" rtl="0" algn="ctr">
              <a:lnSpc>
                <a:spcPct val="90000"/>
              </a:lnSpc>
              <a:spcBef>
                <a:spcPts val="500"/>
              </a:spcBef>
              <a:spcAft>
                <a:spcPts val="0"/>
              </a:spcAft>
              <a:buClr>
                <a:schemeClr val="lt1"/>
              </a:buClr>
              <a:buSzPts val="1600"/>
              <a:buFont typeface="Arial"/>
              <a:buNone/>
              <a:defRPr b="0" i="0" sz="1600" u="none" cap="none" strike="noStrike">
                <a:solidFill>
                  <a:schemeClr val="lt1"/>
                </a:solidFill>
                <a:latin typeface="Rethink Sans"/>
                <a:ea typeface="Rethink Sans"/>
                <a:cs typeface="Rethink Sans"/>
                <a:sym typeface="Rethink Sans"/>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51" name="Google Shape;51;p2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2" name="Google Shape;52;p2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3" name="Google Shape;53;p2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55" name="Shape 55"/>
        <p:cNvGrpSpPr/>
        <p:nvPr/>
      </p:nvGrpSpPr>
      <p:grpSpPr>
        <a:xfrm>
          <a:off x="0" y="0"/>
          <a:ext cx="0" cy="0"/>
          <a:chOff x="0" y="0"/>
          <a:chExt cx="0" cy="0"/>
        </a:xfrm>
      </p:grpSpPr>
      <p:sp>
        <p:nvSpPr>
          <p:cNvPr id="56" name="Google Shape;56;p24"/>
          <p:cNvSpPr txBox="1"/>
          <p:nvPr>
            <p:ph idx="1" type="body"/>
          </p:nvPr>
        </p:nvSpPr>
        <p:spPr>
          <a:xfrm>
            <a:off x="1122218" y="2092801"/>
            <a:ext cx="9784080" cy="3416163"/>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0"/>
              </a:spcBef>
              <a:spcAft>
                <a:spcPts val="0"/>
              </a:spcAft>
              <a:buClr>
                <a:schemeClr val="lt1"/>
              </a:buClr>
              <a:buSzPts val="4800"/>
              <a:buFont typeface="Arial"/>
              <a:buNone/>
              <a:defRPr b="1" i="0" sz="48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7" name="Google Shape;57;p24"/>
          <p:cNvSpPr txBox="1"/>
          <p:nvPr>
            <p:ph idx="2" type="body"/>
          </p:nvPr>
        </p:nvSpPr>
        <p:spPr>
          <a:xfrm>
            <a:off x="2920696" y="5508964"/>
            <a:ext cx="6187123" cy="910547"/>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5000"/>
              </a:lnSpc>
              <a:spcBef>
                <a:spcPts val="0"/>
              </a:spcBef>
              <a:spcAft>
                <a:spcPts val="0"/>
              </a:spcAft>
              <a:buClr>
                <a:schemeClr val="lt1"/>
              </a:buClr>
              <a:buSzPts val="1400"/>
              <a:buFont typeface="Arial"/>
              <a:buNone/>
              <a:defRPr b="1" i="0" sz="1400" u="none" cap="none" strike="noStrike">
                <a:solidFill>
                  <a:schemeClr val="lt1"/>
                </a:solidFill>
                <a:latin typeface="Rethink Sans SemiBold"/>
                <a:ea typeface="Rethink Sans SemiBold"/>
                <a:cs typeface="Rethink Sans SemiBold"/>
                <a:sym typeface="Rethink Sans SemiBold"/>
              </a:defRPr>
            </a:lvl1pPr>
            <a:lvl2pPr indent="-228600" lvl="1" marL="914400" marR="0" rtl="0" algn="l">
              <a:lnSpc>
                <a:spcPct val="90000"/>
              </a:lnSpc>
              <a:spcBef>
                <a:spcPts val="6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descr="A blue quote marks on a black background&#10;&#10;Description automatically generated" id="58" name="Google Shape;58;p24"/>
          <p:cNvPicPr preferRelativeResize="0"/>
          <p:nvPr/>
        </p:nvPicPr>
        <p:blipFill rotWithShape="1">
          <a:blip r:embed="rId2">
            <a:alphaModFix/>
          </a:blip>
          <a:srcRect b="0" l="0" r="0" t="0"/>
          <a:stretch/>
        </p:blipFill>
        <p:spPr>
          <a:xfrm>
            <a:off x="5566409" y="1182254"/>
            <a:ext cx="859329" cy="66836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9" name="Shape 59"/>
        <p:cNvGrpSpPr/>
        <p:nvPr/>
      </p:nvGrpSpPr>
      <p:grpSpPr>
        <a:xfrm>
          <a:off x="0" y="0"/>
          <a:ext cx="0" cy="0"/>
          <a:chOff x="0" y="0"/>
          <a:chExt cx="0" cy="0"/>
        </a:xfrm>
      </p:grpSpPr>
      <p:sp>
        <p:nvSpPr>
          <p:cNvPr id="60" name="Google Shape;60;p25"/>
          <p:cNvSpPr txBox="1"/>
          <p:nvPr>
            <p:ph idx="1" type="body"/>
          </p:nvPr>
        </p:nvSpPr>
        <p:spPr>
          <a:xfrm>
            <a:off x="1006764" y="1689331"/>
            <a:ext cx="5338618" cy="3353724"/>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0"/>
              </a:spcBef>
              <a:spcAft>
                <a:spcPts val="0"/>
              </a:spcAft>
              <a:buClr>
                <a:schemeClr val="lt1"/>
              </a:buClr>
              <a:buSzPts val="4400"/>
              <a:buFont typeface="Arial"/>
              <a:buNone/>
              <a:defRPr b="1" i="0" sz="44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1" name="Google Shape;61;p25"/>
          <p:cNvSpPr txBox="1"/>
          <p:nvPr>
            <p:ph idx="2" type="body"/>
          </p:nvPr>
        </p:nvSpPr>
        <p:spPr>
          <a:xfrm>
            <a:off x="1012175" y="5168669"/>
            <a:ext cx="5333207" cy="910547"/>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5000"/>
              </a:lnSpc>
              <a:spcBef>
                <a:spcPts val="0"/>
              </a:spcBef>
              <a:spcAft>
                <a:spcPts val="0"/>
              </a:spcAft>
              <a:buClr>
                <a:schemeClr val="lt1"/>
              </a:buClr>
              <a:buSzPts val="1400"/>
              <a:buFont typeface="Arial"/>
              <a:buNone/>
              <a:defRPr b="1" i="0" sz="1400" u="none" cap="none" strike="noStrike">
                <a:solidFill>
                  <a:schemeClr val="lt1"/>
                </a:solidFill>
                <a:latin typeface="Rethink Sans SemiBold"/>
                <a:ea typeface="Rethink Sans SemiBold"/>
                <a:cs typeface="Rethink Sans SemiBold"/>
                <a:sym typeface="Rethink Sans SemiBold"/>
              </a:defRPr>
            </a:lvl1pPr>
            <a:lvl2pPr indent="-228600" lvl="1" marL="914400" marR="0" rtl="0" algn="l">
              <a:lnSpc>
                <a:spcPct val="90000"/>
              </a:lnSpc>
              <a:spcBef>
                <a:spcPts val="6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descr="A blue quote marks on a black background&#10;&#10;Description automatically generated" id="62" name="Google Shape;62;p25"/>
          <p:cNvPicPr preferRelativeResize="0"/>
          <p:nvPr/>
        </p:nvPicPr>
        <p:blipFill rotWithShape="1">
          <a:blip r:embed="rId2">
            <a:alphaModFix/>
          </a:blip>
          <a:srcRect b="0" l="0" r="0" t="0"/>
          <a:stretch/>
        </p:blipFill>
        <p:spPr>
          <a:xfrm>
            <a:off x="3246408" y="778784"/>
            <a:ext cx="859329" cy="668367"/>
          </a:xfrm>
          <a:prstGeom prst="rect">
            <a:avLst/>
          </a:prstGeom>
          <a:noFill/>
          <a:ln>
            <a:noFill/>
          </a:ln>
        </p:spPr>
      </p:pic>
      <p:sp>
        <p:nvSpPr>
          <p:cNvPr id="63" name="Google Shape;63;p25"/>
          <p:cNvSpPr/>
          <p:nvPr>
            <p:ph idx="3" type="pic"/>
          </p:nvPr>
        </p:nvSpPr>
        <p:spPr>
          <a:xfrm>
            <a:off x="6918656" y="754928"/>
            <a:ext cx="4378325" cy="5348144"/>
          </a:xfrm>
          <a:prstGeom prst="round1Rect">
            <a:avLst>
              <a:gd fmla="val 24573" name="adj"/>
            </a:avLst>
          </a:prstGeom>
          <a:solidFill>
            <a:srgbClr val="2D77FF"/>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4" name="Shape 64"/>
        <p:cNvGrpSpPr/>
        <p:nvPr/>
      </p:nvGrpSpPr>
      <p:grpSpPr>
        <a:xfrm>
          <a:off x="0" y="0"/>
          <a:ext cx="0" cy="0"/>
          <a:chOff x="0" y="0"/>
          <a:chExt cx="0" cy="0"/>
        </a:xfrm>
      </p:grpSpPr>
      <p:sp>
        <p:nvSpPr>
          <p:cNvPr id="65" name="Google Shape;65;p26"/>
          <p:cNvSpPr txBox="1"/>
          <p:nvPr>
            <p:ph idx="1" type="body"/>
          </p:nvPr>
        </p:nvSpPr>
        <p:spPr>
          <a:xfrm>
            <a:off x="757382" y="1633915"/>
            <a:ext cx="5338618" cy="3353724"/>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0"/>
              </a:spcBef>
              <a:spcAft>
                <a:spcPts val="0"/>
              </a:spcAft>
              <a:buClr>
                <a:schemeClr val="lt1"/>
              </a:buClr>
              <a:buSzPts val="4400"/>
              <a:buFont typeface="Arial"/>
              <a:buNone/>
              <a:defRPr b="1" i="0" sz="44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6" name="Google Shape;66;p26"/>
          <p:cNvSpPr txBox="1"/>
          <p:nvPr>
            <p:ph idx="2" type="body"/>
          </p:nvPr>
        </p:nvSpPr>
        <p:spPr>
          <a:xfrm>
            <a:off x="762793" y="5113253"/>
            <a:ext cx="5333207" cy="910547"/>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125000"/>
              </a:lnSpc>
              <a:spcBef>
                <a:spcPts val="0"/>
              </a:spcBef>
              <a:spcAft>
                <a:spcPts val="0"/>
              </a:spcAft>
              <a:buClr>
                <a:schemeClr val="lt1"/>
              </a:buClr>
              <a:buSzPts val="1400"/>
              <a:buFont typeface="Arial"/>
              <a:buNone/>
              <a:defRPr b="1" i="0" sz="1400" u="none" cap="none" strike="noStrike">
                <a:solidFill>
                  <a:schemeClr val="lt1"/>
                </a:solidFill>
                <a:latin typeface="Rethink Sans SemiBold"/>
                <a:ea typeface="Rethink Sans SemiBold"/>
                <a:cs typeface="Rethink Sans SemiBold"/>
                <a:sym typeface="Rethink Sans SemiBold"/>
              </a:defRPr>
            </a:lvl1pPr>
            <a:lvl2pPr indent="-228600" lvl="1" marL="914400" marR="0" rtl="0" algn="l">
              <a:lnSpc>
                <a:spcPct val="90000"/>
              </a:lnSpc>
              <a:spcBef>
                <a:spcPts val="6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descr="A blue quote marks on a black background&#10;&#10;Description automatically generated" id="67" name="Google Shape;67;p26"/>
          <p:cNvPicPr preferRelativeResize="0"/>
          <p:nvPr/>
        </p:nvPicPr>
        <p:blipFill rotWithShape="1">
          <a:blip r:embed="rId2">
            <a:alphaModFix/>
          </a:blip>
          <a:srcRect b="0" l="0" r="0" t="0"/>
          <a:stretch/>
        </p:blipFill>
        <p:spPr>
          <a:xfrm>
            <a:off x="2997026" y="723368"/>
            <a:ext cx="859329" cy="668367"/>
          </a:xfrm>
          <a:prstGeom prst="rect">
            <a:avLst/>
          </a:prstGeom>
          <a:noFill/>
          <a:ln>
            <a:noFill/>
          </a:ln>
        </p:spPr>
      </p:pic>
      <p:sp>
        <p:nvSpPr>
          <p:cNvPr id="68" name="Google Shape;68;p26"/>
          <p:cNvSpPr/>
          <p:nvPr>
            <p:ph idx="3" type="pic"/>
          </p:nvPr>
        </p:nvSpPr>
        <p:spPr>
          <a:xfrm>
            <a:off x="6475310" y="230909"/>
            <a:ext cx="5495017" cy="6382327"/>
          </a:xfrm>
          <a:prstGeom prst="round1Rect">
            <a:avLst>
              <a:gd fmla="val 31801" name="adj"/>
            </a:avLst>
          </a:prstGeom>
          <a:solidFill>
            <a:srgbClr val="2D77FF"/>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71" name="Shape 71"/>
        <p:cNvGrpSpPr/>
        <p:nvPr/>
      </p:nvGrpSpPr>
      <p:grpSpPr>
        <a:xfrm>
          <a:off x="0" y="0"/>
          <a:ext cx="0" cy="0"/>
          <a:chOff x="0" y="0"/>
          <a:chExt cx="0" cy="0"/>
        </a:xfrm>
      </p:grpSpPr>
      <p:sp>
        <p:nvSpPr>
          <p:cNvPr id="72" name="Google Shape;72;p28"/>
          <p:cNvSpPr/>
          <p:nvPr>
            <p:ph idx="2" type="pic"/>
          </p:nvPr>
        </p:nvSpPr>
        <p:spPr>
          <a:xfrm>
            <a:off x="182590" y="223631"/>
            <a:ext cx="11826818" cy="6410326"/>
          </a:xfrm>
          <a:prstGeom prst="rect">
            <a:avLst/>
          </a:prstGeom>
          <a:solidFill>
            <a:srgbClr val="2D77FF"/>
          </a:solidFill>
          <a:ln>
            <a:noFill/>
          </a:ln>
        </p:spPr>
      </p:sp>
      <p:sp>
        <p:nvSpPr>
          <p:cNvPr id="73" name="Google Shape;73;p28"/>
          <p:cNvSpPr txBox="1"/>
          <p:nvPr>
            <p:ph idx="1" type="body"/>
          </p:nvPr>
        </p:nvSpPr>
        <p:spPr>
          <a:xfrm>
            <a:off x="8286433" y="5947522"/>
            <a:ext cx="3624262" cy="652145"/>
          </a:xfrm>
          <a:prstGeom prst="rect">
            <a:avLst/>
          </a:prstGeom>
          <a:noFill/>
          <a:ln>
            <a:noFill/>
          </a:ln>
        </p:spPr>
        <p:txBody>
          <a:bodyPr anchorCtr="0" anchor="b" bIns="45700" lIns="91425" spcFirstLastPara="1" rIns="91425" wrap="square" tIns="45700">
            <a:noAutofit/>
          </a:bodyPr>
          <a:lstStyle>
            <a:lvl1pPr indent="-228600" lvl="0" marL="457200" marR="0" rtl="0" algn="r">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74" name="Shape 74"/>
        <p:cNvGrpSpPr/>
        <p:nvPr/>
      </p:nvGrpSpPr>
      <p:grpSpPr>
        <a:xfrm>
          <a:off x="0" y="0"/>
          <a:ext cx="0" cy="0"/>
          <a:chOff x="0" y="0"/>
          <a:chExt cx="0" cy="0"/>
        </a:xfrm>
      </p:grpSpPr>
      <p:sp>
        <p:nvSpPr>
          <p:cNvPr id="75" name="Google Shape;75;p29"/>
          <p:cNvSpPr/>
          <p:nvPr>
            <p:ph idx="2" type="pic"/>
          </p:nvPr>
        </p:nvSpPr>
        <p:spPr>
          <a:xfrm>
            <a:off x="6096000" y="223631"/>
            <a:ext cx="5913409" cy="6410326"/>
          </a:xfrm>
          <a:prstGeom prst="round1Rect">
            <a:avLst>
              <a:gd fmla="val 29880" name="adj"/>
            </a:avLst>
          </a:prstGeom>
          <a:solidFill>
            <a:srgbClr val="95BBFE"/>
          </a:solidFill>
          <a:ln>
            <a:noFill/>
          </a:ln>
        </p:spPr>
      </p:sp>
      <p:sp>
        <p:nvSpPr>
          <p:cNvPr id="76" name="Google Shape;76;p29"/>
          <p:cNvSpPr/>
          <p:nvPr>
            <p:ph idx="3" type="pic"/>
          </p:nvPr>
        </p:nvSpPr>
        <p:spPr>
          <a:xfrm>
            <a:off x="182591" y="223839"/>
            <a:ext cx="5913409" cy="6410118"/>
          </a:xfrm>
          <a:prstGeom prst="rect">
            <a:avLst/>
          </a:prstGeom>
          <a:solidFill>
            <a:srgbClr val="2D77FF"/>
          </a:solidFill>
          <a:ln>
            <a:noFill/>
          </a:ln>
        </p:spPr>
      </p:sp>
      <p:sp>
        <p:nvSpPr>
          <p:cNvPr id="77" name="Google Shape;77;p29"/>
          <p:cNvSpPr txBox="1"/>
          <p:nvPr>
            <p:ph idx="1" type="body"/>
          </p:nvPr>
        </p:nvSpPr>
        <p:spPr>
          <a:xfrm>
            <a:off x="8286433" y="5947522"/>
            <a:ext cx="3624262" cy="652145"/>
          </a:xfrm>
          <a:prstGeom prst="rect">
            <a:avLst/>
          </a:prstGeom>
          <a:noFill/>
          <a:ln>
            <a:noFill/>
          </a:ln>
        </p:spPr>
        <p:txBody>
          <a:bodyPr anchorCtr="0" anchor="b" bIns="45700" lIns="91425" spcFirstLastPara="1" rIns="91425" wrap="square" tIns="45700">
            <a:noAutofit/>
          </a:bodyPr>
          <a:lstStyle>
            <a:lvl1pPr indent="-228600" lvl="0" marL="457200" marR="0" rtl="0" algn="r">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8" name="Google Shape;78;p29"/>
          <p:cNvSpPr txBox="1"/>
          <p:nvPr>
            <p:ph idx="4" type="body"/>
          </p:nvPr>
        </p:nvSpPr>
        <p:spPr>
          <a:xfrm>
            <a:off x="2308543" y="5947522"/>
            <a:ext cx="3624262" cy="652145"/>
          </a:xfrm>
          <a:prstGeom prst="rect">
            <a:avLst/>
          </a:prstGeom>
          <a:noFill/>
          <a:ln>
            <a:noFill/>
          </a:ln>
        </p:spPr>
        <p:txBody>
          <a:bodyPr anchorCtr="0" anchor="b" bIns="45700" lIns="91425" spcFirstLastPara="1" rIns="91425" wrap="square" tIns="45700">
            <a:noAutofit/>
          </a:bodyPr>
          <a:lstStyle>
            <a:lvl1pPr indent="-228600" lvl="0" marL="457200" marR="0" rtl="0" algn="r">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79" name="Shape 79"/>
        <p:cNvGrpSpPr/>
        <p:nvPr/>
      </p:nvGrpSpPr>
      <p:grpSpPr>
        <a:xfrm>
          <a:off x="0" y="0"/>
          <a:ext cx="0" cy="0"/>
          <a:chOff x="0" y="0"/>
          <a:chExt cx="0" cy="0"/>
        </a:xfrm>
      </p:grpSpPr>
      <p:sp>
        <p:nvSpPr>
          <p:cNvPr id="80" name="Google Shape;80;p30"/>
          <p:cNvSpPr/>
          <p:nvPr>
            <p:ph idx="2" type="pic"/>
          </p:nvPr>
        </p:nvSpPr>
        <p:spPr>
          <a:xfrm>
            <a:off x="182591" y="3335167"/>
            <a:ext cx="5915983" cy="3307028"/>
          </a:xfrm>
          <a:prstGeom prst="rect">
            <a:avLst/>
          </a:prstGeom>
          <a:solidFill>
            <a:srgbClr val="2D77FF"/>
          </a:solidFill>
          <a:ln>
            <a:noFill/>
          </a:ln>
        </p:spPr>
      </p:sp>
      <p:sp>
        <p:nvSpPr>
          <p:cNvPr id="81" name="Google Shape;81;p30"/>
          <p:cNvSpPr/>
          <p:nvPr>
            <p:ph idx="3" type="pic"/>
          </p:nvPr>
        </p:nvSpPr>
        <p:spPr>
          <a:xfrm>
            <a:off x="182563" y="223838"/>
            <a:ext cx="11826875" cy="3114675"/>
          </a:xfrm>
          <a:prstGeom prst="round1Rect">
            <a:avLst>
              <a:gd fmla="val 50000" name="adj"/>
            </a:avLst>
          </a:prstGeom>
          <a:solidFill>
            <a:srgbClr val="95BBFE"/>
          </a:solidFill>
          <a:ln>
            <a:noFill/>
          </a:ln>
        </p:spPr>
      </p:sp>
      <p:sp>
        <p:nvSpPr>
          <p:cNvPr id="82" name="Google Shape;82;p30"/>
          <p:cNvSpPr/>
          <p:nvPr>
            <p:ph idx="4" type="pic"/>
          </p:nvPr>
        </p:nvSpPr>
        <p:spPr>
          <a:xfrm>
            <a:off x="6096000" y="3337741"/>
            <a:ext cx="5913438" cy="3296422"/>
          </a:xfrm>
          <a:prstGeom prst="rect">
            <a:avLst/>
          </a:prstGeom>
          <a:solidFill>
            <a:srgbClr val="48ABFE"/>
          </a:solidFill>
          <a:ln>
            <a:noFill/>
          </a:ln>
        </p:spPr>
      </p:sp>
      <p:sp>
        <p:nvSpPr>
          <p:cNvPr id="83" name="Google Shape;83;p30"/>
          <p:cNvSpPr txBox="1"/>
          <p:nvPr>
            <p:ph idx="1" type="body"/>
          </p:nvPr>
        </p:nvSpPr>
        <p:spPr>
          <a:xfrm>
            <a:off x="182563" y="2593975"/>
            <a:ext cx="3624262" cy="652145"/>
          </a:xfrm>
          <a:prstGeom prst="rect">
            <a:avLst/>
          </a:prstGeom>
          <a:noFill/>
          <a:ln>
            <a:noFill/>
          </a:ln>
        </p:spPr>
        <p:txBody>
          <a:bodyPr anchorCtr="0" anchor="b" bIns="45700" lIns="91425" spcFirstLastPara="1" rIns="91425" wrap="square" tIns="45700">
            <a:noAutofit/>
          </a:bodyPr>
          <a:lstStyle>
            <a:lvl1pPr indent="-228600" lvl="0" marL="457200" marR="0" rtl="0" algn="l">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4" name="Google Shape;84;p30"/>
          <p:cNvSpPr txBox="1"/>
          <p:nvPr>
            <p:ph idx="5" type="body"/>
          </p:nvPr>
        </p:nvSpPr>
        <p:spPr>
          <a:xfrm>
            <a:off x="182563" y="3462655"/>
            <a:ext cx="3624262" cy="65214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5" name="Google Shape;85;p30"/>
          <p:cNvSpPr txBox="1"/>
          <p:nvPr>
            <p:ph idx="6" type="body"/>
          </p:nvPr>
        </p:nvSpPr>
        <p:spPr>
          <a:xfrm>
            <a:off x="8286433" y="3462655"/>
            <a:ext cx="3624262" cy="65214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86" name="Shape 86"/>
        <p:cNvGrpSpPr/>
        <p:nvPr/>
      </p:nvGrpSpPr>
      <p:grpSpPr>
        <a:xfrm>
          <a:off x="0" y="0"/>
          <a:ext cx="0" cy="0"/>
          <a:chOff x="0" y="0"/>
          <a:chExt cx="0" cy="0"/>
        </a:xfrm>
      </p:grpSpPr>
      <p:sp>
        <p:nvSpPr>
          <p:cNvPr id="87" name="Google Shape;87;p31"/>
          <p:cNvSpPr/>
          <p:nvPr>
            <p:ph idx="2" type="pic"/>
          </p:nvPr>
        </p:nvSpPr>
        <p:spPr>
          <a:xfrm>
            <a:off x="182591" y="3335167"/>
            <a:ext cx="5915983" cy="3307028"/>
          </a:xfrm>
          <a:prstGeom prst="rect">
            <a:avLst/>
          </a:prstGeom>
          <a:solidFill>
            <a:srgbClr val="2D77FF"/>
          </a:solidFill>
          <a:ln>
            <a:noFill/>
          </a:ln>
        </p:spPr>
      </p:sp>
      <p:sp>
        <p:nvSpPr>
          <p:cNvPr id="88" name="Google Shape;88;p31"/>
          <p:cNvSpPr/>
          <p:nvPr>
            <p:ph idx="3" type="pic"/>
          </p:nvPr>
        </p:nvSpPr>
        <p:spPr>
          <a:xfrm>
            <a:off x="6096000" y="3337741"/>
            <a:ext cx="5913438" cy="3296422"/>
          </a:xfrm>
          <a:prstGeom prst="rect">
            <a:avLst/>
          </a:prstGeom>
          <a:solidFill>
            <a:srgbClr val="48ABFE"/>
          </a:solidFill>
          <a:ln>
            <a:noFill/>
          </a:ln>
        </p:spPr>
      </p:sp>
      <p:sp>
        <p:nvSpPr>
          <p:cNvPr id="89" name="Google Shape;89;p31"/>
          <p:cNvSpPr/>
          <p:nvPr>
            <p:ph idx="4" type="pic"/>
          </p:nvPr>
        </p:nvSpPr>
        <p:spPr>
          <a:xfrm>
            <a:off x="182563" y="227013"/>
            <a:ext cx="5913437" cy="3108325"/>
          </a:xfrm>
          <a:prstGeom prst="rect">
            <a:avLst/>
          </a:prstGeom>
          <a:solidFill>
            <a:srgbClr val="84C7FF"/>
          </a:solidFill>
          <a:ln>
            <a:noFill/>
          </a:ln>
        </p:spPr>
      </p:sp>
      <p:sp>
        <p:nvSpPr>
          <p:cNvPr id="90" name="Google Shape;90;p31"/>
          <p:cNvSpPr/>
          <p:nvPr>
            <p:ph idx="5" type="pic"/>
          </p:nvPr>
        </p:nvSpPr>
        <p:spPr>
          <a:xfrm>
            <a:off x="6096000" y="227013"/>
            <a:ext cx="5913409" cy="3108325"/>
          </a:xfrm>
          <a:prstGeom prst="round1Rect">
            <a:avLst>
              <a:gd fmla="val 50000" name="adj"/>
            </a:avLst>
          </a:prstGeom>
          <a:solidFill>
            <a:srgbClr val="C2E2FE"/>
          </a:solidFill>
          <a:ln>
            <a:noFill/>
          </a:ln>
        </p:spPr>
      </p:sp>
      <p:sp>
        <p:nvSpPr>
          <p:cNvPr id="91" name="Google Shape;91;p31"/>
          <p:cNvSpPr txBox="1"/>
          <p:nvPr>
            <p:ph idx="1" type="body"/>
          </p:nvPr>
        </p:nvSpPr>
        <p:spPr>
          <a:xfrm>
            <a:off x="182563" y="2593975"/>
            <a:ext cx="3624262" cy="652145"/>
          </a:xfrm>
          <a:prstGeom prst="rect">
            <a:avLst/>
          </a:prstGeom>
          <a:noFill/>
          <a:ln>
            <a:noFill/>
          </a:ln>
        </p:spPr>
        <p:txBody>
          <a:bodyPr anchorCtr="0" anchor="b" bIns="45700" lIns="91425" spcFirstLastPara="1" rIns="91425" wrap="square" tIns="45700">
            <a:noAutofit/>
          </a:bodyPr>
          <a:lstStyle>
            <a:lvl1pPr indent="-228600" lvl="0" marL="457200" marR="0" rtl="0" algn="l">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2" name="Google Shape;92;p31"/>
          <p:cNvSpPr txBox="1"/>
          <p:nvPr>
            <p:ph idx="6" type="body"/>
          </p:nvPr>
        </p:nvSpPr>
        <p:spPr>
          <a:xfrm>
            <a:off x="8286433" y="2593975"/>
            <a:ext cx="3624262" cy="652145"/>
          </a:xfrm>
          <a:prstGeom prst="rect">
            <a:avLst/>
          </a:prstGeom>
          <a:noFill/>
          <a:ln>
            <a:noFill/>
          </a:ln>
        </p:spPr>
        <p:txBody>
          <a:bodyPr anchorCtr="0" anchor="b" bIns="45700" lIns="91425" spcFirstLastPara="1" rIns="91425" wrap="square" tIns="45700">
            <a:noAutofit/>
          </a:bodyPr>
          <a:lstStyle>
            <a:lvl1pPr indent="-228600" lvl="0" marL="457200" marR="0" rtl="0" algn="r">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3" name="Google Shape;93;p31"/>
          <p:cNvSpPr txBox="1"/>
          <p:nvPr>
            <p:ph idx="7" type="body"/>
          </p:nvPr>
        </p:nvSpPr>
        <p:spPr>
          <a:xfrm>
            <a:off x="182563" y="3462655"/>
            <a:ext cx="3624262" cy="65214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94" name="Google Shape;94;p31"/>
          <p:cNvSpPr txBox="1"/>
          <p:nvPr>
            <p:ph idx="8" type="body"/>
          </p:nvPr>
        </p:nvSpPr>
        <p:spPr>
          <a:xfrm>
            <a:off x="8286433" y="3462655"/>
            <a:ext cx="3624262" cy="65214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95" name="Shape 95"/>
        <p:cNvGrpSpPr/>
        <p:nvPr/>
      </p:nvGrpSpPr>
      <p:grpSpPr>
        <a:xfrm>
          <a:off x="0" y="0"/>
          <a:ext cx="0" cy="0"/>
          <a:chOff x="0" y="0"/>
          <a:chExt cx="0" cy="0"/>
        </a:xfrm>
      </p:grpSpPr>
      <p:sp>
        <p:nvSpPr>
          <p:cNvPr id="96" name="Google Shape;96;p32"/>
          <p:cNvSpPr/>
          <p:nvPr>
            <p:ph idx="2" type="pic"/>
          </p:nvPr>
        </p:nvSpPr>
        <p:spPr>
          <a:xfrm>
            <a:off x="182591" y="3335167"/>
            <a:ext cx="5915983" cy="3307028"/>
          </a:xfrm>
          <a:prstGeom prst="rect">
            <a:avLst/>
          </a:prstGeom>
          <a:solidFill>
            <a:srgbClr val="2D77FF"/>
          </a:solidFill>
          <a:ln>
            <a:noFill/>
          </a:ln>
        </p:spPr>
      </p:sp>
      <p:sp>
        <p:nvSpPr>
          <p:cNvPr id="97" name="Google Shape;97;p32"/>
          <p:cNvSpPr/>
          <p:nvPr>
            <p:ph idx="3" type="pic"/>
          </p:nvPr>
        </p:nvSpPr>
        <p:spPr>
          <a:xfrm>
            <a:off x="6096000" y="3337741"/>
            <a:ext cx="5913438" cy="3296422"/>
          </a:xfrm>
          <a:prstGeom prst="rect">
            <a:avLst/>
          </a:prstGeom>
          <a:solidFill>
            <a:srgbClr val="48ABFE"/>
          </a:solidFill>
          <a:ln>
            <a:noFill/>
          </a:ln>
        </p:spPr>
      </p:sp>
      <p:sp>
        <p:nvSpPr>
          <p:cNvPr id="98" name="Google Shape;98;p32"/>
          <p:cNvSpPr/>
          <p:nvPr>
            <p:ph idx="4" type="pic"/>
          </p:nvPr>
        </p:nvSpPr>
        <p:spPr>
          <a:xfrm>
            <a:off x="182563" y="227013"/>
            <a:ext cx="5913437" cy="3108325"/>
          </a:xfrm>
          <a:prstGeom prst="rect">
            <a:avLst/>
          </a:prstGeom>
          <a:solidFill>
            <a:srgbClr val="84C7FF"/>
          </a:solidFill>
          <a:ln>
            <a:noFill/>
          </a:ln>
        </p:spPr>
      </p:sp>
      <p:sp>
        <p:nvSpPr>
          <p:cNvPr id="99" name="Google Shape;99;p32"/>
          <p:cNvSpPr/>
          <p:nvPr>
            <p:ph idx="5" type="pic"/>
          </p:nvPr>
        </p:nvSpPr>
        <p:spPr>
          <a:xfrm>
            <a:off x="6096000" y="227013"/>
            <a:ext cx="5913409" cy="3108325"/>
          </a:xfrm>
          <a:prstGeom prst="round1Rect">
            <a:avLst>
              <a:gd fmla="val 50000" name="adj"/>
            </a:avLst>
          </a:prstGeom>
          <a:solidFill>
            <a:srgbClr val="C2E2FE"/>
          </a:solidFill>
          <a:ln>
            <a:noFill/>
          </a:ln>
        </p:spPr>
      </p:sp>
      <p:sp>
        <p:nvSpPr>
          <p:cNvPr id="100" name="Google Shape;100;p32"/>
          <p:cNvSpPr/>
          <p:nvPr>
            <p:ph idx="1" type="body"/>
          </p:nvPr>
        </p:nvSpPr>
        <p:spPr>
          <a:xfrm>
            <a:off x="4482544" y="2458041"/>
            <a:ext cx="3226941" cy="1759399"/>
          </a:xfrm>
          <a:prstGeom prst="round2DiagRect">
            <a:avLst>
              <a:gd fmla="val 16667" name="adj1"/>
              <a:gd fmla="val 0" name="adj2"/>
            </a:avLst>
          </a:prstGeom>
          <a:solidFill>
            <a:schemeClr val="accent1">
              <a:alpha val="75294"/>
            </a:schemeClr>
          </a:solid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chemeClr val="lt1"/>
              </a:buClr>
              <a:buSzPts val="3200"/>
              <a:buFont typeface="Arial"/>
              <a:buNone/>
              <a:defRPr b="1" i="0" sz="32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500"/>
              </a:spcBef>
              <a:spcAft>
                <a:spcPts val="0"/>
              </a:spcAft>
              <a:buClr>
                <a:schemeClr val="lt1"/>
              </a:buClr>
              <a:buSzPts val="1800"/>
              <a:buFont typeface="Arial"/>
              <a:buNone/>
              <a:defRPr b="1" i="0" sz="1800" u="none" cap="none" strike="noStrike">
                <a:solidFill>
                  <a:schemeClr val="lt1"/>
                </a:solidFill>
                <a:latin typeface="Rethink Sans ExtraBold"/>
                <a:ea typeface="Rethink Sans ExtraBold"/>
                <a:cs typeface="Rethink Sans ExtraBold"/>
                <a:sym typeface="Rethink Sans ExtraBold"/>
              </a:defRPr>
            </a:lvl2pPr>
            <a:lvl3pPr indent="-228600" lvl="2" marL="1371600" marR="0" rtl="0" algn="l">
              <a:lnSpc>
                <a:spcPct val="90000"/>
              </a:lnSpc>
              <a:spcBef>
                <a:spcPts val="500"/>
              </a:spcBef>
              <a:spcAft>
                <a:spcPts val="0"/>
              </a:spcAft>
              <a:buClr>
                <a:schemeClr val="lt1"/>
              </a:buClr>
              <a:buSzPts val="1800"/>
              <a:buFont typeface="Arial"/>
              <a:buNone/>
              <a:defRPr b="1" i="0" sz="1800" u="none" cap="none" strike="noStrike">
                <a:solidFill>
                  <a:schemeClr val="lt1"/>
                </a:solidFill>
                <a:latin typeface="Rethink Sans ExtraBold"/>
                <a:ea typeface="Rethink Sans ExtraBold"/>
                <a:cs typeface="Rethink Sans ExtraBold"/>
                <a:sym typeface="Rethink Sans ExtraBold"/>
              </a:defRPr>
            </a:lvl3pPr>
            <a:lvl4pPr indent="-228600" lvl="3" marL="1828800" marR="0" rtl="0" algn="l">
              <a:lnSpc>
                <a:spcPct val="90000"/>
              </a:lnSpc>
              <a:spcBef>
                <a:spcPts val="500"/>
              </a:spcBef>
              <a:spcAft>
                <a:spcPts val="0"/>
              </a:spcAft>
              <a:buClr>
                <a:schemeClr val="lt1"/>
              </a:buClr>
              <a:buSzPts val="1800"/>
              <a:buFont typeface="Arial"/>
              <a:buNone/>
              <a:defRPr b="1" i="0" sz="1800" u="none" cap="none" strike="noStrike">
                <a:solidFill>
                  <a:schemeClr val="lt1"/>
                </a:solidFill>
                <a:latin typeface="Rethink Sans ExtraBold"/>
                <a:ea typeface="Rethink Sans ExtraBold"/>
                <a:cs typeface="Rethink Sans ExtraBold"/>
                <a:sym typeface="Rethink Sans ExtraBold"/>
              </a:defRPr>
            </a:lvl4pPr>
            <a:lvl5pPr indent="-228600" lvl="4" marL="2286000" marR="0" rtl="0" algn="l">
              <a:lnSpc>
                <a:spcPct val="90000"/>
              </a:lnSpc>
              <a:spcBef>
                <a:spcPts val="500"/>
              </a:spcBef>
              <a:spcAft>
                <a:spcPts val="0"/>
              </a:spcAft>
              <a:buClr>
                <a:schemeClr val="lt1"/>
              </a:buClr>
              <a:buSzPts val="1800"/>
              <a:buFont typeface="Arial"/>
              <a:buNone/>
              <a:defRPr b="1" i="0" sz="1800" u="none" cap="none" strike="noStrike">
                <a:solidFill>
                  <a:schemeClr val="lt1"/>
                </a:solidFill>
                <a:latin typeface="Rethink Sans ExtraBold"/>
                <a:ea typeface="Rethink Sans ExtraBold"/>
                <a:cs typeface="Rethink Sans ExtraBold"/>
                <a:sym typeface="Rethink Sans ExtraBold"/>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1" name="Google Shape;101;p32"/>
          <p:cNvSpPr txBox="1"/>
          <p:nvPr>
            <p:ph idx="6" type="body"/>
          </p:nvPr>
        </p:nvSpPr>
        <p:spPr>
          <a:xfrm>
            <a:off x="182563" y="2593975"/>
            <a:ext cx="3624262" cy="652145"/>
          </a:xfrm>
          <a:prstGeom prst="rect">
            <a:avLst/>
          </a:prstGeom>
          <a:noFill/>
          <a:ln>
            <a:noFill/>
          </a:ln>
        </p:spPr>
        <p:txBody>
          <a:bodyPr anchorCtr="0" anchor="b" bIns="45700" lIns="91425" spcFirstLastPara="1" rIns="91425" wrap="square" tIns="45700">
            <a:noAutofit/>
          </a:bodyPr>
          <a:lstStyle>
            <a:lvl1pPr indent="-228600" lvl="0" marL="457200" marR="0" rtl="0" algn="l">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2" name="Google Shape;102;p32"/>
          <p:cNvSpPr txBox="1"/>
          <p:nvPr>
            <p:ph idx="7" type="body"/>
          </p:nvPr>
        </p:nvSpPr>
        <p:spPr>
          <a:xfrm>
            <a:off x="8286433" y="2593975"/>
            <a:ext cx="3624262" cy="652145"/>
          </a:xfrm>
          <a:prstGeom prst="rect">
            <a:avLst/>
          </a:prstGeom>
          <a:noFill/>
          <a:ln>
            <a:noFill/>
          </a:ln>
        </p:spPr>
        <p:txBody>
          <a:bodyPr anchorCtr="0" anchor="b" bIns="45700" lIns="91425" spcFirstLastPara="1" rIns="91425" wrap="square" tIns="45700">
            <a:noAutofit/>
          </a:bodyPr>
          <a:lstStyle>
            <a:lvl1pPr indent="-228600" lvl="0" marL="457200" marR="0" rtl="0" algn="r">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3" name="Google Shape;103;p32"/>
          <p:cNvSpPr txBox="1"/>
          <p:nvPr>
            <p:ph idx="8" type="body"/>
          </p:nvPr>
        </p:nvSpPr>
        <p:spPr>
          <a:xfrm>
            <a:off x="182563" y="3462655"/>
            <a:ext cx="3624262" cy="65214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4" name="Google Shape;104;p32"/>
          <p:cNvSpPr txBox="1"/>
          <p:nvPr>
            <p:ph idx="9" type="body"/>
          </p:nvPr>
        </p:nvSpPr>
        <p:spPr>
          <a:xfrm>
            <a:off x="8286433" y="3462655"/>
            <a:ext cx="3624262" cy="65214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chemeClr val="lt1"/>
              </a:buClr>
              <a:buSzPts val="1800"/>
              <a:buFont typeface="Arial"/>
              <a:buNone/>
              <a:defRPr b="0" i="0" sz="1800" u="none" cap="none" strike="noStrike">
                <a:solidFill>
                  <a:schemeClr val="lt1"/>
                </a:solidFill>
                <a:latin typeface="Rethink Sans Medium"/>
                <a:ea typeface="Rethink Sans Medium"/>
                <a:cs typeface="Rethink Sans Medium"/>
                <a:sym typeface="Rethink Sans Medium"/>
              </a:defRPr>
            </a:lvl1pPr>
            <a:lvl2pPr indent="-228600" lvl="1" marL="914400"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2pPr>
            <a:lvl3pPr indent="-228600" lvl="2" marL="1371600"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06" name="Shape 106"/>
        <p:cNvGrpSpPr/>
        <p:nvPr/>
      </p:nvGrpSpPr>
      <p:grpSpPr>
        <a:xfrm>
          <a:off x="0" y="0"/>
          <a:ext cx="0" cy="0"/>
          <a:chOff x="0" y="0"/>
          <a:chExt cx="0" cy="0"/>
        </a:xfrm>
      </p:grpSpPr>
      <p:sp>
        <p:nvSpPr>
          <p:cNvPr id="107" name="Google Shape;107;p34"/>
          <p:cNvSpPr txBox="1"/>
          <p:nvPr>
            <p:ph idx="1" type="body"/>
          </p:nvPr>
        </p:nvSpPr>
        <p:spPr>
          <a:xfrm>
            <a:off x="1122218" y="739834"/>
            <a:ext cx="9784080" cy="31754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4800"/>
              <a:buFont typeface="Arial"/>
              <a:buNone/>
              <a:defRPr b="1" i="0" sz="48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8" name="Google Shape;108;p34"/>
          <p:cNvSpPr txBox="1"/>
          <p:nvPr>
            <p:ph idx="2" type="body"/>
          </p:nvPr>
        </p:nvSpPr>
        <p:spPr>
          <a:xfrm>
            <a:off x="1122218" y="4295306"/>
            <a:ext cx="9784080" cy="14903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5000"/>
              </a:lnSpc>
              <a:spcBef>
                <a:spcPts val="0"/>
              </a:spcBef>
              <a:spcAft>
                <a:spcPts val="0"/>
              </a:spcAft>
              <a:buClr>
                <a:schemeClr val="lt1"/>
              </a:buClr>
              <a:buSzPts val="1400"/>
              <a:buFont typeface="Arial"/>
              <a:buNone/>
              <a:defRPr b="1" i="0" sz="1400" u="none" cap="none" strike="noStrike">
                <a:solidFill>
                  <a:schemeClr val="lt1"/>
                </a:solidFill>
                <a:latin typeface="Rethink Sans SemiBold"/>
                <a:ea typeface="Rethink Sans SemiBold"/>
                <a:cs typeface="Rethink Sans SemiBold"/>
                <a:sym typeface="Rethink Sans SemiBold"/>
              </a:defRPr>
            </a:lvl1pPr>
            <a:lvl2pPr indent="-228600" lvl="1" marL="914400" marR="0" rtl="0" algn="l">
              <a:lnSpc>
                <a:spcPct val="90000"/>
              </a:lnSpc>
              <a:spcBef>
                <a:spcPts val="6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09" name="Shape 109"/>
        <p:cNvGrpSpPr/>
        <p:nvPr/>
      </p:nvGrpSpPr>
      <p:grpSpPr>
        <a:xfrm>
          <a:off x="0" y="0"/>
          <a:ext cx="0" cy="0"/>
          <a:chOff x="0" y="0"/>
          <a:chExt cx="0" cy="0"/>
        </a:xfrm>
      </p:grpSpPr>
      <p:sp>
        <p:nvSpPr>
          <p:cNvPr id="110" name="Google Shape;110;p35"/>
          <p:cNvSpPr txBox="1"/>
          <p:nvPr>
            <p:ph idx="1" type="body"/>
          </p:nvPr>
        </p:nvSpPr>
        <p:spPr>
          <a:xfrm>
            <a:off x="1064029" y="1055718"/>
            <a:ext cx="9784080" cy="2003366"/>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0"/>
              </a:spcBef>
              <a:spcAft>
                <a:spcPts val="0"/>
              </a:spcAft>
              <a:buClr>
                <a:schemeClr val="lt1"/>
              </a:buClr>
              <a:buSzPts val="4800"/>
              <a:buFont typeface="Arial"/>
              <a:buNone/>
              <a:defRPr b="1" i="0" sz="48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1" name="Google Shape;111;p35"/>
          <p:cNvSpPr txBox="1"/>
          <p:nvPr>
            <p:ph idx="2" type="body"/>
          </p:nvPr>
        </p:nvSpPr>
        <p:spPr>
          <a:xfrm>
            <a:off x="1064029" y="3624351"/>
            <a:ext cx="9784080" cy="2003366"/>
          </a:xfrm>
          <a:prstGeom prst="rect">
            <a:avLst/>
          </a:prstGeom>
          <a:noFill/>
          <a:ln>
            <a:noFill/>
          </a:ln>
        </p:spPr>
        <p:txBody>
          <a:bodyPr anchorCtr="0" anchor="t" bIns="45700" lIns="91425" spcFirstLastPara="1" rIns="91425" wrap="square" tIns="45700">
            <a:noAutofit/>
          </a:bodyPr>
          <a:lstStyle>
            <a:lvl1pPr indent="-228600" lvl="0" marL="457200" marR="0" rtl="0" algn="ctr">
              <a:lnSpc>
                <a:spcPct val="90000"/>
              </a:lnSpc>
              <a:spcBef>
                <a:spcPts val="0"/>
              </a:spcBef>
              <a:spcAft>
                <a:spcPts val="0"/>
              </a:spcAft>
              <a:buClr>
                <a:schemeClr val="lt1"/>
              </a:buClr>
              <a:buSzPts val="4800"/>
              <a:buFont typeface="Arial"/>
              <a:buNone/>
              <a:defRPr b="1" i="0" sz="48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5" name="Shape 115"/>
        <p:cNvGrpSpPr/>
        <p:nvPr/>
      </p:nvGrpSpPr>
      <p:grpSpPr>
        <a:xfrm>
          <a:off x="0" y="0"/>
          <a:ext cx="0" cy="0"/>
          <a:chOff x="0" y="0"/>
          <a:chExt cx="0" cy="0"/>
        </a:xfrm>
      </p:grpSpPr>
      <p:sp>
        <p:nvSpPr>
          <p:cNvPr id="116" name="Google Shape;116;p3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accent1"/>
              </a:buClr>
              <a:buSzPts val="6000"/>
              <a:buFont typeface="Rethink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3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8" name="Shape 118"/>
        <p:cNvGrpSpPr/>
        <p:nvPr/>
      </p:nvGrpSpPr>
      <p:grpSpPr>
        <a:xfrm>
          <a:off x="0" y="0"/>
          <a:ext cx="0" cy="0"/>
          <a:chOff x="0" y="0"/>
          <a:chExt cx="0" cy="0"/>
        </a:xfrm>
      </p:grpSpPr>
      <p:sp>
        <p:nvSpPr>
          <p:cNvPr id="119" name="Google Shape;119;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21" name="Shape 121"/>
        <p:cNvGrpSpPr/>
        <p:nvPr/>
      </p:nvGrpSpPr>
      <p:grpSpPr>
        <a:xfrm>
          <a:off x="0" y="0"/>
          <a:ext cx="0" cy="0"/>
          <a:chOff x="0" y="0"/>
          <a:chExt cx="0" cy="0"/>
        </a:xfrm>
      </p:grpSpPr>
      <p:sp>
        <p:nvSpPr>
          <p:cNvPr id="122" name="Google Shape;122;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None/>
              <a:defRPr b="0" i="0" sz="1800">
                <a:solidFill>
                  <a:schemeClr val="accent1"/>
                </a:solidFill>
                <a:latin typeface="Rethink Sans"/>
                <a:ea typeface="Rethink Sans"/>
                <a:cs typeface="Rethink Sans"/>
                <a:sym typeface="Rethink Sans"/>
              </a:defRPr>
            </a:lvl1pPr>
            <a:lvl2pPr indent="-228600" lvl="1" marL="914400" algn="l">
              <a:lnSpc>
                <a:spcPct val="90000"/>
              </a:lnSpc>
              <a:spcBef>
                <a:spcPts val="500"/>
              </a:spcBef>
              <a:spcAft>
                <a:spcPts val="0"/>
              </a:spcAft>
              <a:buClr>
                <a:schemeClr val="accent1"/>
              </a:buClr>
              <a:buSzPts val="1800"/>
              <a:buNone/>
              <a:defRPr sz="1800">
                <a:solidFill>
                  <a:schemeClr val="accent1"/>
                </a:solidFill>
              </a:defRPr>
            </a:lvl2pPr>
            <a:lvl3pPr indent="-228600" lvl="2" marL="1371600" algn="l">
              <a:lnSpc>
                <a:spcPct val="90000"/>
              </a:lnSpc>
              <a:spcBef>
                <a:spcPts val="500"/>
              </a:spcBef>
              <a:spcAft>
                <a:spcPts val="0"/>
              </a:spcAft>
              <a:buClr>
                <a:schemeClr val="accent1"/>
              </a:buClr>
              <a:buSzPts val="1800"/>
              <a:buNone/>
              <a:defRPr sz="1800">
                <a:solidFill>
                  <a:schemeClr val="accent1"/>
                </a:solidFill>
              </a:defRPr>
            </a:lvl3pPr>
            <a:lvl4pPr indent="-228600" lvl="3" marL="1828800" algn="l">
              <a:lnSpc>
                <a:spcPct val="90000"/>
              </a:lnSpc>
              <a:spcBef>
                <a:spcPts val="500"/>
              </a:spcBef>
              <a:spcAft>
                <a:spcPts val="0"/>
              </a:spcAft>
              <a:buClr>
                <a:schemeClr val="accent1"/>
              </a:buClr>
              <a:buSzPts val="1800"/>
              <a:buNone/>
              <a:defRPr sz="1800">
                <a:solidFill>
                  <a:schemeClr val="accent1"/>
                </a:solidFill>
              </a:defRPr>
            </a:lvl4pPr>
            <a:lvl5pPr indent="-228600" lvl="4" marL="2286000" algn="l">
              <a:lnSpc>
                <a:spcPct val="90000"/>
              </a:lnSpc>
              <a:spcBef>
                <a:spcPts val="500"/>
              </a:spcBef>
              <a:spcAft>
                <a:spcPts val="0"/>
              </a:spcAft>
              <a:buClr>
                <a:schemeClr val="accent1"/>
              </a:buClr>
              <a:buSzPts val="1800"/>
              <a:buNone/>
              <a:defRPr sz="1800">
                <a:solidFill>
                  <a:schemeClr val="accen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4" name="Shape 124"/>
        <p:cNvGrpSpPr/>
        <p:nvPr/>
      </p:nvGrpSpPr>
      <p:grpSpPr>
        <a:xfrm>
          <a:off x="0" y="0"/>
          <a:ext cx="0" cy="0"/>
          <a:chOff x="0" y="0"/>
          <a:chExt cx="0" cy="0"/>
        </a:xfrm>
      </p:grpSpPr>
      <p:sp>
        <p:nvSpPr>
          <p:cNvPr id="125" name="Google Shape;125;p4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Rethink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4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7" name="Shape 127"/>
        <p:cNvGrpSpPr/>
        <p:nvPr/>
      </p:nvGrpSpPr>
      <p:grpSpPr>
        <a:xfrm>
          <a:off x="0" y="0"/>
          <a:ext cx="0" cy="0"/>
          <a:chOff x="0" y="0"/>
          <a:chExt cx="0" cy="0"/>
        </a:xfrm>
      </p:grpSpPr>
      <p:sp>
        <p:nvSpPr>
          <p:cNvPr id="128" name="Google Shape;128;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4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4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1" name="Shape 131"/>
        <p:cNvGrpSpPr/>
        <p:nvPr/>
      </p:nvGrpSpPr>
      <p:grpSpPr>
        <a:xfrm>
          <a:off x="0" y="0"/>
          <a:ext cx="0" cy="0"/>
          <a:chOff x="0" y="0"/>
          <a:chExt cx="0" cy="0"/>
        </a:xfrm>
      </p:grpSpPr>
      <p:sp>
        <p:nvSpPr>
          <p:cNvPr id="132" name="Google Shape;132;p4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4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4" name="Google Shape;134;p4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4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 name="Google Shape;136;p4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7" name="Shape 137"/>
        <p:cNvGrpSpPr/>
        <p:nvPr/>
      </p:nvGrpSpPr>
      <p:grpSpPr>
        <a:xfrm>
          <a:off x="0" y="0"/>
          <a:ext cx="0" cy="0"/>
          <a:chOff x="0" y="0"/>
          <a:chExt cx="0" cy="0"/>
        </a:xfrm>
      </p:grpSpPr>
      <p:sp>
        <p:nvSpPr>
          <p:cNvPr id="138" name="Google Shape;138;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39" name="Shape 139"/>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0" name="Shape 140"/>
        <p:cNvGrpSpPr/>
        <p:nvPr/>
      </p:nvGrpSpPr>
      <p:grpSpPr>
        <a:xfrm>
          <a:off x="0" y="0"/>
          <a:ext cx="0" cy="0"/>
          <a:chOff x="0" y="0"/>
          <a:chExt cx="0" cy="0"/>
        </a:xfrm>
      </p:grpSpPr>
      <p:sp>
        <p:nvSpPr>
          <p:cNvPr id="141" name="Google Shape;141;p4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Rethink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4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3" name="Google Shape;143;p4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4" name="Shape 144"/>
        <p:cNvGrpSpPr/>
        <p:nvPr/>
      </p:nvGrpSpPr>
      <p:grpSpPr>
        <a:xfrm>
          <a:off x="0" y="0"/>
          <a:ext cx="0" cy="0"/>
          <a:chOff x="0" y="0"/>
          <a:chExt cx="0" cy="0"/>
        </a:xfrm>
      </p:grpSpPr>
      <p:sp>
        <p:nvSpPr>
          <p:cNvPr id="145" name="Google Shape;145;p4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3200"/>
              <a:buFont typeface="Rethink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46"/>
          <p:cNvSpPr/>
          <p:nvPr>
            <p:ph idx="2" type="pic"/>
          </p:nvPr>
        </p:nvSpPr>
        <p:spPr>
          <a:xfrm>
            <a:off x="5183188" y="987425"/>
            <a:ext cx="6172200" cy="4873625"/>
          </a:xfrm>
          <a:prstGeom prst="rect">
            <a:avLst/>
          </a:prstGeom>
          <a:noFill/>
          <a:ln>
            <a:noFill/>
          </a:ln>
        </p:spPr>
      </p:sp>
      <p:sp>
        <p:nvSpPr>
          <p:cNvPr id="147" name="Google Shape;147;p4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type="obj">
  <p:cSld name="OBJECT">
    <p:spTree>
      <p:nvGrpSpPr>
        <p:cNvPr id="152" name="Shape 152"/>
        <p:cNvGrpSpPr/>
        <p:nvPr/>
      </p:nvGrpSpPr>
      <p:grpSpPr>
        <a:xfrm>
          <a:off x="0" y="0"/>
          <a:ext cx="0" cy="0"/>
          <a:chOff x="0" y="0"/>
          <a:chExt cx="0" cy="0"/>
        </a:xfrm>
      </p:grpSpPr>
      <p:sp>
        <p:nvSpPr>
          <p:cNvPr id="153" name="Google Shape;153;p48"/>
          <p:cNvSpPr txBox="1"/>
          <p:nvPr>
            <p:ph type="title"/>
          </p:nvPr>
        </p:nvSpPr>
        <p:spPr>
          <a:xfrm>
            <a:off x="838200" y="365126"/>
            <a:ext cx="10515600" cy="31591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2800"/>
              <a:buFont typeface="Rethink Sans"/>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 name="Google Shape;154;p48"/>
          <p:cNvSpPr txBox="1"/>
          <p:nvPr>
            <p:ph idx="1" type="body"/>
          </p:nvPr>
        </p:nvSpPr>
        <p:spPr>
          <a:xfrm>
            <a:off x="838200" y="1239520"/>
            <a:ext cx="10515600" cy="4937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accent1"/>
              </a:buClr>
              <a:buSzPts val="1800"/>
              <a:buNone/>
              <a:defRPr b="0" i="0" sz="1800">
                <a:solidFill>
                  <a:schemeClr val="accent1"/>
                </a:solidFill>
                <a:latin typeface="Rethink Sans"/>
                <a:ea typeface="Rethink Sans"/>
                <a:cs typeface="Rethink Sans"/>
                <a:sym typeface="Rethink Sans"/>
              </a:defRPr>
            </a:lvl1pPr>
            <a:lvl2pPr indent="-228600" lvl="1" marL="914400" algn="l">
              <a:lnSpc>
                <a:spcPct val="90000"/>
              </a:lnSpc>
              <a:spcBef>
                <a:spcPts val="500"/>
              </a:spcBef>
              <a:spcAft>
                <a:spcPts val="0"/>
              </a:spcAft>
              <a:buClr>
                <a:schemeClr val="accent1"/>
              </a:buClr>
              <a:buSzPts val="1800"/>
              <a:buNone/>
              <a:defRPr sz="1800">
                <a:solidFill>
                  <a:schemeClr val="accent1"/>
                </a:solidFill>
              </a:defRPr>
            </a:lvl2pPr>
            <a:lvl3pPr indent="-228600" lvl="2" marL="1371600" algn="l">
              <a:lnSpc>
                <a:spcPct val="90000"/>
              </a:lnSpc>
              <a:spcBef>
                <a:spcPts val="500"/>
              </a:spcBef>
              <a:spcAft>
                <a:spcPts val="0"/>
              </a:spcAft>
              <a:buClr>
                <a:schemeClr val="accent1"/>
              </a:buClr>
              <a:buSzPts val="1800"/>
              <a:buNone/>
              <a:defRPr sz="1800">
                <a:solidFill>
                  <a:schemeClr val="accent1"/>
                </a:solidFill>
              </a:defRPr>
            </a:lvl3pPr>
            <a:lvl4pPr indent="-228600" lvl="3" marL="1828800" algn="l">
              <a:lnSpc>
                <a:spcPct val="90000"/>
              </a:lnSpc>
              <a:spcBef>
                <a:spcPts val="500"/>
              </a:spcBef>
              <a:spcAft>
                <a:spcPts val="0"/>
              </a:spcAft>
              <a:buClr>
                <a:schemeClr val="accent1"/>
              </a:buClr>
              <a:buSzPts val="1800"/>
              <a:buNone/>
              <a:defRPr sz="1800">
                <a:solidFill>
                  <a:schemeClr val="accent1"/>
                </a:solidFill>
              </a:defRPr>
            </a:lvl4pPr>
            <a:lvl5pPr indent="-228600" lvl="4" marL="2286000" algn="l">
              <a:lnSpc>
                <a:spcPct val="90000"/>
              </a:lnSpc>
              <a:spcBef>
                <a:spcPts val="500"/>
              </a:spcBef>
              <a:spcAft>
                <a:spcPts val="0"/>
              </a:spcAft>
              <a:buClr>
                <a:schemeClr val="accent1"/>
              </a:buClr>
              <a:buSzPts val="1800"/>
              <a:buNone/>
              <a:defRPr sz="1800">
                <a:solidFill>
                  <a:schemeClr val="accen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5" name="Shape 155"/>
        <p:cNvGrpSpPr/>
        <p:nvPr/>
      </p:nvGrpSpPr>
      <p:grpSpPr>
        <a:xfrm>
          <a:off x="0" y="0"/>
          <a:ext cx="0" cy="0"/>
          <a:chOff x="0" y="0"/>
          <a:chExt cx="0" cy="0"/>
        </a:xfrm>
      </p:grpSpPr>
      <p:sp>
        <p:nvSpPr>
          <p:cNvPr id="156" name="Google Shape;156;p49"/>
          <p:cNvSpPr txBox="1"/>
          <p:nvPr>
            <p:ph type="title"/>
          </p:nvPr>
        </p:nvSpPr>
        <p:spPr>
          <a:xfrm>
            <a:off x="838200" y="365124"/>
            <a:ext cx="10515600" cy="3200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2800"/>
              <a:buFont typeface="Rethink Sans SemiBold"/>
              <a:buNone/>
              <a:defRPr b="1" i="0" sz="2800">
                <a:solidFill>
                  <a:schemeClr val="lt1"/>
                </a:solidFill>
                <a:latin typeface="Rethink Sans SemiBold"/>
                <a:ea typeface="Rethink Sans SemiBold"/>
                <a:cs typeface="Rethink Sans SemiBold"/>
                <a:sym typeface="Rethink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49"/>
          <p:cNvSpPr txBox="1"/>
          <p:nvPr>
            <p:ph idx="1" type="body"/>
          </p:nvPr>
        </p:nvSpPr>
        <p:spPr>
          <a:xfrm>
            <a:off x="838200" y="1239520"/>
            <a:ext cx="10515600" cy="493744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8" name="Shape 158"/>
        <p:cNvGrpSpPr/>
        <p:nvPr/>
      </p:nvGrpSpPr>
      <p:grpSpPr>
        <a:xfrm>
          <a:off x="0" y="0"/>
          <a:ext cx="0" cy="0"/>
          <a:chOff x="0" y="0"/>
          <a:chExt cx="0" cy="0"/>
        </a:xfrm>
      </p:grpSpPr>
      <p:sp>
        <p:nvSpPr>
          <p:cNvPr id="159" name="Google Shape;159;p50"/>
          <p:cNvSpPr txBox="1"/>
          <p:nvPr>
            <p:ph type="title"/>
          </p:nvPr>
        </p:nvSpPr>
        <p:spPr>
          <a:xfrm>
            <a:off x="838200" y="365126"/>
            <a:ext cx="10515600" cy="31591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50"/>
          <p:cNvSpPr txBox="1"/>
          <p:nvPr>
            <p:ph idx="1" type="body"/>
          </p:nvPr>
        </p:nvSpPr>
        <p:spPr>
          <a:xfrm>
            <a:off x="838200" y="1253331"/>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50"/>
          <p:cNvSpPr txBox="1"/>
          <p:nvPr>
            <p:ph idx="2" type="body"/>
          </p:nvPr>
        </p:nvSpPr>
        <p:spPr>
          <a:xfrm>
            <a:off x="6172202" y="1253331"/>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2" name="Shape 162"/>
        <p:cNvGrpSpPr/>
        <p:nvPr/>
      </p:nvGrpSpPr>
      <p:grpSpPr>
        <a:xfrm>
          <a:off x="0" y="0"/>
          <a:ext cx="0" cy="0"/>
          <a:chOff x="0" y="0"/>
          <a:chExt cx="0" cy="0"/>
        </a:xfrm>
      </p:grpSpPr>
      <p:sp>
        <p:nvSpPr>
          <p:cNvPr id="163" name="Google Shape;163;p51"/>
          <p:cNvSpPr txBox="1"/>
          <p:nvPr>
            <p:ph type="title"/>
          </p:nvPr>
        </p:nvSpPr>
        <p:spPr>
          <a:xfrm>
            <a:off x="839788" y="365126"/>
            <a:ext cx="10515600" cy="3200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 name="Google Shape;164;p51"/>
          <p:cNvSpPr txBox="1"/>
          <p:nvPr>
            <p:ph idx="1" type="body"/>
          </p:nvPr>
        </p:nvSpPr>
        <p:spPr>
          <a:xfrm>
            <a:off x="839788" y="1253650"/>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5" name="Google Shape;165;p51"/>
          <p:cNvSpPr txBox="1"/>
          <p:nvPr>
            <p:ph idx="2" type="body"/>
          </p:nvPr>
        </p:nvSpPr>
        <p:spPr>
          <a:xfrm>
            <a:off x="839788" y="2077562"/>
            <a:ext cx="5157787" cy="410987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51"/>
          <p:cNvSpPr txBox="1"/>
          <p:nvPr>
            <p:ph idx="3" type="body"/>
          </p:nvPr>
        </p:nvSpPr>
        <p:spPr>
          <a:xfrm>
            <a:off x="6172200" y="1253650"/>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7" name="Google Shape;167;p51"/>
          <p:cNvSpPr txBox="1"/>
          <p:nvPr>
            <p:ph idx="4" type="body"/>
          </p:nvPr>
        </p:nvSpPr>
        <p:spPr>
          <a:xfrm>
            <a:off x="6172200" y="2077562"/>
            <a:ext cx="5183188" cy="410987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8" name="Shape 168"/>
        <p:cNvGrpSpPr/>
        <p:nvPr/>
      </p:nvGrpSpPr>
      <p:grpSpPr>
        <a:xfrm>
          <a:off x="0" y="0"/>
          <a:ext cx="0" cy="0"/>
          <a:chOff x="0" y="0"/>
          <a:chExt cx="0" cy="0"/>
        </a:xfrm>
      </p:grpSpPr>
      <p:sp>
        <p:nvSpPr>
          <p:cNvPr id="169" name="Google Shape;169;p52"/>
          <p:cNvSpPr txBox="1"/>
          <p:nvPr>
            <p:ph type="title"/>
          </p:nvPr>
        </p:nvSpPr>
        <p:spPr>
          <a:xfrm>
            <a:off x="838200" y="365125"/>
            <a:ext cx="10515600" cy="3200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70" name="Shape 170"/>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1" name="Shape 171"/>
        <p:cNvGrpSpPr/>
        <p:nvPr/>
      </p:nvGrpSpPr>
      <p:grpSpPr>
        <a:xfrm>
          <a:off x="0" y="0"/>
          <a:ext cx="0" cy="0"/>
          <a:chOff x="0" y="0"/>
          <a:chExt cx="0" cy="0"/>
        </a:xfrm>
      </p:grpSpPr>
      <p:sp>
        <p:nvSpPr>
          <p:cNvPr id="172" name="Google Shape;172;p54"/>
          <p:cNvSpPr txBox="1"/>
          <p:nvPr>
            <p:ph type="title"/>
          </p:nvPr>
        </p:nvSpPr>
        <p:spPr>
          <a:xfrm>
            <a:off x="839788" y="457200"/>
            <a:ext cx="10515600" cy="3200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Rethink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3" name="Google Shape;173;p5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4" name="Google Shape;174;p54"/>
          <p:cNvSpPr txBox="1"/>
          <p:nvPr>
            <p:ph idx="2" type="body"/>
          </p:nvPr>
        </p:nvSpPr>
        <p:spPr>
          <a:xfrm>
            <a:off x="839788" y="987425"/>
            <a:ext cx="3932237" cy="488156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5" name="Shape 175"/>
        <p:cNvGrpSpPr/>
        <p:nvPr/>
      </p:nvGrpSpPr>
      <p:grpSpPr>
        <a:xfrm>
          <a:off x="0" y="0"/>
          <a:ext cx="0" cy="0"/>
          <a:chOff x="0" y="0"/>
          <a:chExt cx="0" cy="0"/>
        </a:xfrm>
      </p:grpSpPr>
      <p:sp>
        <p:nvSpPr>
          <p:cNvPr id="176" name="Google Shape;176;p55"/>
          <p:cNvSpPr txBox="1"/>
          <p:nvPr>
            <p:ph type="title"/>
          </p:nvPr>
        </p:nvSpPr>
        <p:spPr>
          <a:xfrm>
            <a:off x="839788" y="457200"/>
            <a:ext cx="10515600" cy="3200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Rethink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55"/>
          <p:cNvSpPr/>
          <p:nvPr>
            <p:ph idx="2" type="pic"/>
          </p:nvPr>
        </p:nvSpPr>
        <p:spPr>
          <a:xfrm>
            <a:off x="5183188" y="987425"/>
            <a:ext cx="6172200" cy="4873625"/>
          </a:xfrm>
          <a:prstGeom prst="rect">
            <a:avLst/>
          </a:prstGeom>
          <a:noFill/>
          <a:ln>
            <a:noFill/>
          </a:ln>
        </p:spPr>
      </p:sp>
      <p:sp>
        <p:nvSpPr>
          <p:cNvPr id="178" name="Google Shape;178;p55"/>
          <p:cNvSpPr txBox="1"/>
          <p:nvPr>
            <p:ph idx="1" type="body"/>
          </p:nvPr>
        </p:nvSpPr>
        <p:spPr>
          <a:xfrm>
            <a:off x="839788" y="987425"/>
            <a:ext cx="3932237" cy="488156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80" name="Shape 180"/>
        <p:cNvGrpSpPr/>
        <p:nvPr/>
      </p:nvGrpSpPr>
      <p:grpSpPr>
        <a:xfrm>
          <a:off x="0" y="0"/>
          <a:ext cx="0" cy="0"/>
          <a:chOff x="0" y="0"/>
          <a:chExt cx="0" cy="0"/>
        </a:xfrm>
      </p:grpSpPr>
      <p:sp>
        <p:nvSpPr>
          <p:cNvPr id="181" name="Google Shape;181;p57"/>
          <p:cNvSpPr txBox="1"/>
          <p:nvPr>
            <p:ph idx="1" type="body"/>
          </p:nvPr>
        </p:nvSpPr>
        <p:spPr>
          <a:xfrm>
            <a:off x="944563" y="893763"/>
            <a:ext cx="6400800" cy="1320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0"/>
              </a:spcBef>
              <a:spcAft>
                <a:spcPts val="0"/>
              </a:spcAft>
              <a:buClr>
                <a:schemeClr val="lt1"/>
              </a:buClr>
              <a:buSzPts val="9600"/>
              <a:buFont typeface="Arial"/>
              <a:buNone/>
              <a:defRPr b="1" i="0" sz="9600" u="none" cap="none" strike="noStrike">
                <a:solidFill>
                  <a:schemeClr val="lt1"/>
                </a:solidFill>
                <a:latin typeface="Rethink Sans ExtraBold"/>
                <a:ea typeface="Rethink Sans ExtraBold"/>
                <a:cs typeface="Rethink Sans ExtraBold"/>
                <a:sym typeface="Rethink Sans ExtraBold"/>
              </a:defRPr>
            </a:lvl1pPr>
            <a:lvl2pPr indent="-228600" lvl="1" marL="914400" marR="0" rtl="0" algn="l">
              <a:lnSpc>
                <a:spcPct val="90000"/>
              </a:lnSpc>
              <a:spcBef>
                <a:spcPts val="600"/>
              </a:spcBef>
              <a:spcAft>
                <a:spcPts val="0"/>
              </a:spcAft>
              <a:buClr>
                <a:schemeClr val="lt1"/>
              </a:buClr>
              <a:buSzPts val="2400"/>
              <a:buFont typeface="Arial"/>
              <a:buNone/>
              <a:defRPr b="0" i="0" sz="2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800"/>
              <a:buFont typeface="Arial"/>
              <a:buNone/>
              <a:defRPr b="0" i="0" sz="18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82" name="Google Shape;182;p57"/>
          <p:cNvSpPr txBox="1"/>
          <p:nvPr>
            <p:ph idx="2" type="body"/>
          </p:nvPr>
        </p:nvSpPr>
        <p:spPr>
          <a:xfrm>
            <a:off x="1158240" y="2397919"/>
            <a:ext cx="6187123" cy="28749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5000"/>
              </a:lnSpc>
              <a:spcBef>
                <a:spcPts val="0"/>
              </a:spcBef>
              <a:spcAft>
                <a:spcPts val="0"/>
              </a:spcAft>
              <a:buClr>
                <a:schemeClr val="lt1"/>
              </a:buClr>
              <a:buSzPts val="1400"/>
              <a:buFont typeface="Arial"/>
              <a:buNone/>
              <a:defRPr b="1" i="0" sz="1400" u="none" cap="none" strike="noStrike">
                <a:solidFill>
                  <a:schemeClr val="lt1"/>
                </a:solidFill>
                <a:latin typeface="Rethink Sans SemiBold"/>
                <a:ea typeface="Rethink Sans SemiBold"/>
                <a:cs typeface="Rethink Sans SemiBold"/>
                <a:sym typeface="Rethink Sans SemiBold"/>
              </a:defRPr>
            </a:lvl1pPr>
            <a:lvl2pPr indent="-228600" lvl="1" marL="914400" marR="0" rtl="0" algn="l">
              <a:lnSpc>
                <a:spcPct val="90000"/>
              </a:lnSpc>
              <a:spcBef>
                <a:spcPts val="6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2pPr>
            <a:lvl3pPr indent="-228600" lvl="2" marL="13716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3pPr>
            <a:lvl4pPr indent="-228600" lvl="3" marL="18288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4pPr>
            <a:lvl5pPr indent="-228600" lvl="4" marL="2286000" marR="0" rtl="0" algn="l">
              <a:lnSpc>
                <a:spcPct val="90000"/>
              </a:lnSpc>
              <a:spcBef>
                <a:spcPts val="500"/>
              </a:spcBef>
              <a:spcAft>
                <a:spcPts val="0"/>
              </a:spcAft>
              <a:buClr>
                <a:schemeClr val="lt1"/>
              </a:buClr>
              <a:buSzPts val="1400"/>
              <a:buFont typeface="Arial"/>
              <a:buNone/>
              <a:defRPr b="0" i="0" sz="1400" u="none" cap="none" strike="noStrike">
                <a:solidFill>
                  <a:schemeClr val="lt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2.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image" Target="../media/image4.png"/><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2.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theme" Target="../theme/theme7.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theme" Target="../theme/theme5.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6.jpg"/><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theme" Target="../theme/theme8.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14.jpg"/><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11" Type="http://schemas.openxmlformats.org/officeDocument/2006/relationships/slideLayout" Target="../slideLayouts/slideLayout31.xml"/><Relationship Id="rId10" Type="http://schemas.openxmlformats.org/officeDocument/2006/relationships/slideLayout" Target="../slideLayouts/slideLayout30.xml"/><Relationship Id="rId12" Type="http://schemas.openxmlformats.org/officeDocument/2006/relationships/theme" Target="../theme/theme1.xml"/><Relationship Id="rId9" Type="http://schemas.openxmlformats.org/officeDocument/2006/relationships/slideLayout" Target="../slideLayouts/slideLayout29.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1" Type="http://schemas.openxmlformats.org/officeDocument/2006/relationships/image" Target="../media/image8.jpg"/><Relationship Id="rId2" Type="http://schemas.openxmlformats.org/officeDocument/2006/relationships/image" Target="../media/image11.png"/><Relationship Id="rId3" Type="http://schemas.openxmlformats.org/officeDocument/2006/relationships/slideLayout" Target="../slideLayouts/slideLayout32.xml"/><Relationship Id="rId4" Type="http://schemas.openxmlformats.org/officeDocument/2006/relationships/slideLayout" Target="../slideLayouts/slideLayout33.xml"/><Relationship Id="rId11" Type="http://schemas.openxmlformats.org/officeDocument/2006/relationships/theme" Target="../theme/theme4.xml"/><Relationship Id="rId10" Type="http://schemas.openxmlformats.org/officeDocument/2006/relationships/slideLayout" Target="../slideLayouts/slideLayout39.xml"/><Relationship Id="rId9" Type="http://schemas.openxmlformats.org/officeDocument/2006/relationships/slideLayout" Target="../slideLayouts/slideLayout38.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1" Type="http://schemas.openxmlformats.org/officeDocument/2006/relationships/image" Target="../media/image13.jpg"/><Relationship Id="rId2" Type="http://schemas.openxmlformats.org/officeDocument/2006/relationships/slideLayout" Target="../slideLayouts/slideLayout40.xml"/><Relationship Id="rId3"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Rethink Sans"/>
                <a:ea typeface="Rethink Sans"/>
                <a:cs typeface="Rethink Sans"/>
                <a:sym typeface="Rethink Sa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ethink Sans"/>
                <a:ea typeface="Rethink Sans"/>
                <a:cs typeface="Rethink Sans"/>
                <a:sym typeface="Rethink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ethink Sans"/>
                <a:ea typeface="Rethink Sans"/>
                <a:cs typeface="Rethink Sans"/>
                <a:sym typeface="Rethink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ethink Sans"/>
                <a:ea typeface="Rethink Sans"/>
                <a:cs typeface="Rethink Sans"/>
                <a:sym typeface="Rethink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 name="Google Shape;11;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2"/>
              </a:buClr>
              <a:buSzPts val="4400"/>
              <a:buFont typeface="Rethink Sans"/>
              <a:buNone/>
              <a:defRPr b="1" i="0" sz="4400" u="none" cap="none" strike="noStrike">
                <a:solidFill>
                  <a:schemeClr val="dk2"/>
                </a:solidFill>
                <a:latin typeface="Rethink Sans"/>
                <a:ea typeface="Rethink Sans"/>
                <a:cs typeface="Rethink Sans"/>
                <a:sym typeface="Rethink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42" name="Shape 42"/>
        <p:cNvGrpSpPr/>
        <p:nvPr/>
      </p:nvGrpSpPr>
      <p:grpSpPr>
        <a:xfrm>
          <a:off x="0" y="0"/>
          <a:ext cx="0" cy="0"/>
          <a:chOff x="0" y="0"/>
          <a:chExt cx="0" cy="0"/>
        </a:xfrm>
      </p:grpSpPr>
      <p:pic>
        <p:nvPicPr>
          <p:cNvPr descr="A black and white logo&#10;&#10;Description automatically generated" id="43" name="Google Shape;43;p20"/>
          <p:cNvPicPr preferRelativeResize="0"/>
          <p:nvPr/>
        </p:nvPicPr>
        <p:blipFill rotWithShape="1">
          <a:blip r:embed="rId2">
            <a:alphaModFix/>
          </a:blip>
          <a:srcRect b="0" l="0" r="0" t="0"/>
          <a:stretch/>
        </p:blipFill>
        <p:spPr>
          <a:xfrm>
            <a:off x="8096090" y="3647123"/>
            <a:ext cx="2786380" cy="201911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3"/>
    <p:sldLayoutId id="2147483660"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4" name="Shape 5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9" name="Shape 69"/>
        <p:cNvGrpSpPr/>
        <p:nvPr/>
      </p:nvGrpSpPr>
      <p:grpSpPr>
        <a:xfrm>
          <a:off x="0" y="0"/>
          <a:ext cx="0" cy="0"/>
          <a:chOff x="0" y="0"/>
          <a:chExt cx="0" cy="0"/>
        </a:xfrm>
      </p:grpSpPr>
      <p:pic>
        <p:nvPicPr>
          <p:cNvPr id="70" name="Google Shape;70;p27"/>
          <p:cNvPicPr preferRelativeResize="0"/>
          <p:nvPr/>
        </p:nvPicPr>
        <p:blipFill rotWithShape="1">
          <a:blip r:embed="rId1">
            <a:alphaModFix/>
          </a:blip>
          <a:srcRect b="0" l="0" r="0" t="0"/>
          <a:stretch/>
        </p:blipFill>
        <p:spPr>
          <a:xfrm>
            <a:off x="0" y="0"/>
            <a:ext cx="12192000" cy="6858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6" r:id="rId2"/>
    <p:sldLayoutId id="2147483667" r:id="rId3"/>
    <p:sldLayoutId id="2147483668" r:id="rId4"/>
    <p:sldLayoutId id="2147483669" r:id="rId5"/>
    <p:sldLayoutId id="2147483670"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05" name="Shape 10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72" r:id="rId2"/>
    <p:sldLayoutId id="2147483673"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12" name="Shape 112"/>
        <p:cNvGrpSpPr/>
        <p:nvPr/>
      </p:nvGrpSpPr>
      <p:grpSpPr>
        <a:xfrm>
          <a:off x="0" y="0"/>
          <a:ext cx="0" cy="0"/>
          <a:chOff x="0" y="0"/>
          <a:chExt cx="0" cy="0"/>
        </a:xfrm>
      </p:grpSpPr>
      <p:sp>
        <p:nvSpPr>
          <p:cNvPr id="113" name="Google Shape;113;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Rethink Sans"/>
                <a:ea typeface="Rethink Sans"/>
                <a:cs typeface="Rethink Sans"/>
                <a:sym typeface="Rethink Sa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ethink Sans"/>
                <a:ea typeface="Rethink Sans"/>
                <a:cs typeface="Rethink Sans"/>
                <a:sym typeface="Rethink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ethink Sans"/>
                <a:ea typeface="Rethink Sans"/>
                <a:cs typeface="Rethink Sans"/>
                <a:sym typeface="Rethink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ethink Sans"/>
                <a:ea typeface="Rethink Sans"/>
                <a:cs typeface="Rethink Sans"/>
                <a:sym typeface="Rethink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4" name="Google Shape;114;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4400"/>
              <a:buFont typeface="Rethink Sans"/>
              <a:buNone/>
              <a:defRPr b="1" i="0" sz="4400" u="none" cap="none" strike="noStrike">
                <a:solidFill>
                  <a:schemeClr val="accent1"/>
                </a:solidFill>
                <a:latin typeface="Rethink Sans"/>
                <a:ea typeface="Rethink Sans"/>
                <a:cs typeface="Rethink Sans"/>
                <a:sym typeface="Rethink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48" name="Shape 148"/>
        <p:cNvGrpSpPr/>
        <p:nvPr/>
      </p:nvGrpSpPr>
      <p:grpSpPr>
        <a:xfrm>
          <a:off x="0" y="0"/>
          <a:ext cx="0" cy="0"/>
          <a:chOff x="0" y="0"/>
          <a:chExt cx="0" cy="0"/>
        </a:xfrm>
      </p:grpSpPr>
      <p:sp>
        <p:nvSpPr>
          <p:cNvPr id="149" name="Google Shape;149;p47"/>
          <p:cNvSpPr txBox="1"/>
          <p:nvPr>
            <p:ph idx="1" type="body"/>
          </p:nvPr>
        </p:nvSpPr>
        <p:spPr>
          <a:xfrm>
            <a:off x="838200" y="1239520"/>
            <a:ext cx="10515600" cy="4937443"/>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Rethink Sans"/>
                <a:ea typeface="Rethink Sans"/>
                <a:cs typeface="Rethink Sans"/>
                <a:sym typeface="Rethink Sa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ethink Sans"/>
                <a:ea typeface="Rethink Sans"/>
                <a:cs typeface="Rethink Sans"/>
                <a:sym typeface="Rethink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ethink Sans"/>
                <a:ea typeface="Rethink Sans"/>
                <a:cs typeface="Rethink Sans"/>
                <a:sym typeface="Rethink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ethink Sans"/>
                <a:ea typeface="Rethink Sans"/>
                <a:cs typeface="Rethink Sans"/>
                <a:sym typeface="Rethink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50" name="Google Shape;150;p47"/>
          <p:cNvSpPr txBox="1"/>
          <p:nvPr>
            <p:ph type="title"/>
          </p:nvPr>
        </p:nvSpPr>
        <p:spPr>
          <a:xfrm>
            <a:off x="838200" y="365126"/>
            <a:ext cx="10515600" cy="31591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2800"/>
              <a:buFont typeface="Rethink Sans"/>
              <a:buNone/>
              <a:defRPr b="1" i="0" sz="2800" u="none" cap="none" strike="noStrike">
                <a:solidFill>
                  <a:schemeClr val="lt1"/>
                </a:solidFill>
                <a:latin typeface="Rethink Sans"/>
                <a:ea typeface="Rethink Sans"/>
                <a:cs typeface="Rethink Sans"/>
                <a:sym typeface="Rethink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descr="A blue and black logo&#10;&#10;Description automatically generated" id="151" name="Google Shape;151;p47"/>
          <p:cNvPicPr preferRelativeResize="0"/>
          <p:nvPr/>
        </p:nvPicPr>
        <p:blipFill rotWithShape="1">
          <a:blip r:embed="rId2">
            <a:alphaModFix/>
          </a:blip>
          <a:srcRect b="0" l="0" r="0" t="0"/>
          <a:stretch/>
        </p:blipFill>
        <p:spPr>
          <a:xfrm>
            <a:off x="11333480" y="6161723"/>
            <a:ext cx="406400" cy="4191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179" name="Shape 17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9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jpg"/><Relationship Id="rId4" Type="http://schemas.openxmlformats.org/officeDocument/2006/relationships/hyperlink" Target="https://iteachkinderkids.blogspot.com/" TargetMode="External"/><Relationship Id="rId5" Type="http://schemas.openxmlformats.org/officeDocument/2006/relationships/hyperlink" Target="https://creativecommons.org/licenses/by-sa/3.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hyperlink" Target="https://researchoutreach.org/articles/learning-through-play-early-years-development/" TargetMode="External"/><Relationship Id="rId5" Type="http://schemas.openxmlformats.org/officeDocument/2006/relationships/hyperlink" Target="https://creativecommons.org/licenses/by-nc-nd/3.0/"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6000"/>
              <a:buFont typeface="Garamond"/>
              <a:buNone/>
            </a:pPr>
            <a:r>
              <a:rPr lang="en-US"/>
              <a:t>Me, Myself, and Why</a:t>
            </a:r>
            <a:endParaRPr/>
          </a:p>
        </p:txBody>
      </p:sp>
      <p:sp>
        <p:nvSpPr>
          <p:cNvPr id="188" name="Google Shape;188;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Identity as the starting point for civic leadership</a:t>
            </a:r>
            <a:endParaRPr/>
          </a:p>
          <a:p>
            <a:pPr indent="0" lvl="0" marL="0" rtl="0" algn="ctr">
              <a:lnSpc>
                <a:spcPct val="90000"/>
              </a:lnSpc>
              <a:spcBef>
                <a:spcPts val="1000"/>
              </a:spcBef>
              <a:spcAft>
                <a:spcPts val="0"/>
              </a:spcAft>
              <a:buClr>
                <a:schemeClr val="dk1"/>
              </a:buClr>
              <a:buSzPts val="2400"/>
              <a:buNone/>
            </a:pPr>
            <a:r>
              <a:rPr lang="en-US"/>
              <a:t>Who am I, and how do I want to show up for others?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Our Starting Point </a:t>
            </a:r>
            <a:endParaRPr/>
          </a:p>
        </p:txBody>
      </p:sp>
      <p:sp>
        <p:nvSpPr>
          <p:cNvPr id="195" name="Google Shape;195;p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Leadership appears in everyday choices.</a:t>
            </a:r>
            <a:endParaRPr/>
          </a:p>
          <a:p>
            <a:pPr indent="-228600" lvl="0" marL="228600" rtl="0" algn="l">
              <a:lnSpc>
                <a:spcPct val="90000"/>
              </a:lnSpc>
              <a:spcBef>
                <a:spcPts val="1000"/>
              </a:spcBef>
              <a:spcAft>
                <a:spcPts val="0"/>
              </a:spcAft>
              <a:buClr>
                <a:schemeClr val="dk1"/>
              </a:buClr>
              <a:buSzPts val="2800"/>
              <a:buChar char="•"/>
            </a:pPr>
            <a:r>
              <a:rPr lang="en-US"/>
              <a:t>It shows in how we listen, include others, respond, and follow through.</a:t>
            </a:r>
            <a:endParaRPr/>
          </a:p>
          <a:p>
            <a:pPr indent="-228600" lvl="0" marL="228600" rtl="0" algn="l">
              <a:lnSpc>
                <a:spcPct val="90000"/>
              </a:lnSpc>
              <a:spcBef>
                <a:spcPts val="1000"/>
              </a:spcBef>
              <a:spcAft>
                <a:spcPts val="0"/>
              </a:spcAft>
              <a:buClr>
                <a:schemeClr val="dk1"/>
              </a:buClr>
              <a:buSzPts val="2800"/>
              <a:buChar char="•"/>
            </a:pPr>
            <a:r>
              <a:rPr lang="en-US"/>
              <a:t>Today, you will choose one quality you want to practice.</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K is for Kindergarten" id="196" name="Google Shape;196;p2"/>
          <p:cNvPicPr preferRelativeResize="0"/>
          <p:nvPr>
            <p:ph idx="2" type="body"/>
          </p:nvPr>
        </p:nvPicPr>
        <p:blipFill rotWithShape="1">
          <a:blip r:embed="rId3">
            <a:alphaModFix/>
          </a:blip>
          <a:srcRect b="0" l="0" r="0" t="0"/>
          <a:stretch/>
        </p:blipFill>
        <p:spPr>
          <a:xfrm>
            <a:off x="6921500" y="3207544"/>
            <a:ext cx="3683000" cy="1587500"/>
          </a:xfrm>
          <a:prstGeom prst="rect">
            <a:avLst/>
          </a:prstGeom>
          <a:noFill/>
          <a:ln>
            <a:noFill/>
          </a:ln>
        </p:spPr>
      </p:pic>
      <p:sp>
        <p:nvSpPr>
          <p:cNvPr id="197" name="Google Shape;197;p2"/>
          <p:cNvSpPr txBox="1"/>
          <p:nvPr/>
        </p:nvSpPr>
        <p:spPr>
          <a:xfrm>
            <a:off x="6921500" y="4795044"/>
            <a:ext cx="36830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900" u="sng" cap="none" strike="noStrike">
                <a:solidFill>
                  <a:schemeClr val="dk1"/>
                </a:solidFill>
                <a:latin typeface="Arial"/>
                <a:ea typeface="Arial"/>
                <a:cs typeface="Arial"/>
                <a:sym typeface="Arial"/>
                <a:hlinkClick r:id="rId4">
                  <a:extLst>
                    <a:ext uri="{A12FA001-AC4F-418D-AE19-62706E023703}">
                      <ahyp:hlinkClr val="tx"/>
                    </a:ext>
                  </a:extLst>
                </a:hlinkClick>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dk1"/>
                </a:solidFill>
                <a:latin typeface="Arial"/>
                <a:ea typeface="Arial"/>
                <a:cs typeface="Arial"/>
                <a:sym typeface="Arial"/>
                <a:hlinkClick r:id="rId5">
                  <a:extLst>
                    <a:ext uri="{A12FA001-AC4F-418D-AE19-62706E023703}">
                      <ahyp:hlinkClr val="tx"/>
                    </a:ext>
                  </a:extLst>
                </a:hlinkClick>
              </a:rPr>
              <a:t>CC BY-SA</a:t>
            </a:r>
            <a:endParaRPr sz="9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000"/>
              <a:buFont typeface="Garamond"/>
              <a:buNone/>
            </a:pPr>
            <a:r>
              <a:rPr lang="en-US" sz="4000"/>
              <a:t>What makes you you?</a:t>
            </a:r>
            <a:endParaRPr/>
          </a:p>
        </p:txBody>
      </p:sp>
      <p:sp>
        <p:nvSpPr>
          <p:cNvPr id="204" name="Google Shape;204;p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None/>
            </a:pPr>
            <a:r>
              <a:rPr lang="en-US"/>
              <a:t>Think of a toy or game that you loved when you were very little.</a:t>
            </a:r>
            <a:endParaRPr/>
          </a:p>
          <a:p>
            <a:pPr indent="-514350" lvl="0" marL="514350" rtl="0" algn="l">
              <a:lnSpc>
                <a:spcPct val="90000"/>
              </a:lnSpc>
              <a:spcBef>
                <a:spcPts val="1000"/>
              </a:spcBef>
              <a:spcAft>
                <a:spcPts val="0"/>
              </a:spcAft>
              <a:buClr>
                <a:schemeClr val="dk1"/>
              </a:buClr>
              <a:buSzPts val="2800"/>
              <a:buAutoNum type="arabicPeriod"/>
            </a:pPr>
            <a:r>
              <a:rPr lang="en-US"/>
              <a:t>What was the toy?</a:t>
            </a:r>
            <a:endParaRPr/>
          </a:p>
          <a:p>
            <a:pPr indent="-514350" lvl="0" marL="514350" rtl="0" algn="l">
              <a:lnSpc>
                <a:spcPct val="90000"/>
              </a:lnSpc>
              <a:spcBef>
                <a:spcPts val="1000"/>
              </a:spcBef>
              <a:spcAft>
                <a:spcPts val="0"/>
              </a:spcAft>
              <a:buClr>
                <a:schemeClr val="dk1"/>
              </a:buClr>
              <a:buSzPts val="2800"/>
              <a:buAutoNum type="arabicPeriod"/>
            </a:pPr>
            <a:r>
              <a:rPr lang="en-US"/>
              <a:t>Why was it special?</a:t>
            </a:r>
            <a:endParaRPr/>
          </a:p>
          <a:p>
            <a:pPr indent="-514350" lvl="0" marL="514350" rtl="0" algn="l">
              <a:lnSpc>
                <a:spcPct val="90000"/>
              </a:lnSpc>
              <a:spcBef>
                <a:spcPts val="1000"/>
              </a:spcBef>
              <a:spcAft>
                <a:spcPts val="0"/>
              </a:spcAft>
              <a:buClr>
                <a:schemeClr val="dk1"/>
              </a:buClr>
              <a:buSzPts val="2800"/>
              <a:buAutoNum type="arabicPeriod"/>
            </a:pPr>
            <a:r>
              <a:rPr lang="en-US"/>
              <a:t>How did it make you feel?</a:t>
            </a:r>
            <a:endParaRPr/>
          </a:p>
          <a:p>
            <a:pPr indent="-514350" lvl="0" marL="514350" rtl="0" algn="l">
              <a:lnSpc>
                <a:spcPct val="90000"/>
              </a:lnSpc>
              <a:spcBef>
                <a:spcPts val="1000"/>
              </a:spcBef>
              <a:spcAft>
                <a:spcPts val="0"/>
              </a:spcAft>
              <a:buClr>
                <a:schemeClr val="dk1"/>
              </a:buClr>
              <a:buSzPts val="2800"/>
              <a:buAutoNum type="arabicPeriod"/>
            </a:pPr>
            <a:r>
              <a:rPr lang="en-US"/>
              <a:t>How did it make you who you are today?</a:t>
            </a:r>
            <a:endParaRPr/>
          </a:p>
        </p:txBody>
      </p:sp>
      <p:pic>
        <p:nvPicPr>
          <p:cNvPr descr="Learning through play: Early years development" id="205" name="Google Shape;205;p3"/>
          <p:cNvPicPr preferRelativeResize="0"/>
          <p:nvPr>
            <p:ph idx="2" type="body"/>
          </p:nvPr>
        </p:nvPicPr>
        <p:blipFill rotWithShape="1">
          <a:blip r:embed="rId3">
            <a:alphaModFix/>
          </a:blip>
          <a:srcRect b="0" l="0" r="0" t="0"/>
          <a:stretch/>
        </p:blipFill>
        <p:spPr>
          <a:xfrm>
            <a:off x="6324600" y="2382044"/>
            <a:ext cx="4876800" cy="3238500"/>
          </a:xfrm>
          <a:prstGeom prst="rect">
            <a:avLst/>
          </a:prstGeom>
          <a:noFill/>
          <a:ln>
            <a:noFill/>
          </a:ln>
        </p:spPr>
      </p:pic>
      <p:sp>
        <p:nvSpPr>
          <p:cNvPr id="206" name="Google Shape;206;p3"/>
          <p:cNvSpPr txBox="1"/>
          <p:nvPr/>
        </p:nvSpPr>
        <p:spPr>
          <a:xfrm>
            <a:off x="6324600" y="5620544"/>
            <a:ext cx="48768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900" u="sng">
                <a:solidFill>
                  <a:schemeClr val="dk1"/>
                </a:solidFill>
                <a:latin typeface="Arial"/>
                <a:ea typeface="Arial"/>
                <a:cs typeface="Arial"/>
                <a:sym typeface="Arial"/>
                <a:hlinkClick r:id="rId4">
                  <a:extLst>
                    <a:ext uri="{A12FA001-AC4F-418D-AE19-62706E023703}">
                      <ahyp:hlinkClr val="tx"/>
                    </a:ext>
                  </a:extLst>
                </a:hlinkClick>
              </a:rPr>
              <a:t>This Photo</a:t>
            </a:r>
            <a:r>
              <a:rPr lang="en-US" sz="900">
                <a:solidFill>
                  <a:schemeClr val="dk1"/>
                </a:solidFill>
                <a:latin typeface="Arial"/>
                <a:ea typeface="Arial"/>
                <a:cs typeface="Arial"/>
                <a:sym typeface="Arial"/>
              </a:rPr>
              <a:t> by Unknown Author is licensed under </a:t>
            </a:r>
            <a:r>
              <a:rPr lang="en-US" sz="900" u="sng">
                <a:solidFill>
                  <a:schemeClr val="dk1"/>
                </a:solidFill>
                <a:latin typeface="Arial"/>
                <a:ea typeface="Arial"/>
                <a:cs typeface="Arial"/>
                <a:sym typeface="Arial"/>
                <a:hlinkClick r:id="rId5">
                  <a:extLst>
                    <a:ext uri="{A12FA001-AC4F-418D-AE19-62706E023703}">
                      <ahyp:hlinkClr val="tx"/>
                    </a:ext>
                  </a:extLst>
                </a:hlinkClick>
              </a:rPr>
              <a:t>CC BY-NC-ND</a:t>
            </a:r>
            <a:endParaRPr sz="9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What our favorite toys or games tell us about who we are.</a:t>
            </a:r>
            <a:endParaRPr/>
          </a:p>
        </p:txBody>
      </p:sp>
      <p:sp>
        <p:nvSpPr>
          <p:cNvPr id="213" name="Google Shape;213;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Font typeface="Arial"/>
              <a:buChar char="•"/>
            </a:pPr>
            <a:r>
              <a:rPr lang="en-US"/>
              <a:t>Play is one of the first ways we form our identity.. </a:t>
            </a:r>
            <a:endParaRPr/>
          </a:p>
          <a:p>
            <a:pPr indent="-228600" lvl="0" marL="228600" rtl="0" algn="l">
              <a:lnSpc>
                <a:spcPct val="90000"/>
              </a:lnSpc>
              <a:spcBef>
                <a:spcPts val="1000"/>
              </a:spcBef>
              <a:spcAft>
                <a:spcPts val="0"/>
              </a:spcAft>
              <a:buClr>
                <a:schemeClr val="dk1"/>
              </a:buClr>
              <a:buSzPts val="2800"/>
              <a:buFont typeface="Arial"/>
              <a:buChar char="•"/>
            </a:pPr>
            <a:r>
              <a:rPr lang="en-US"/>
              <a:t>What we choose to play with shows us what matters to us.</a:t>
            </a:r>
            <a:endParaRPr/>
          </a:p>
          <a:p>
            <a:pPr indent="-228600" lvl="0" marL="228600" rtl="0" algn="l">
              <a:lnSpc>
                <a:spcPct val="90000"/>
              </a:lnSpc>
              <a:spcBef>
                <a:spcPts val="1000"/>
              </a:spcBef>
              <a:spcAft>
                <a:spcPts val="0"/>
              </a:spcAft>
              <a:buClr>
                <a:schemeClr val="dk1"/>
              </a:buClr>
              <a:buSzPts val="2800"/>
              <a:buFont typeface="Arial"/>
              <a:buChar char="•"/>
            </a:pPr>
            <a:r>
              <a:rPr lang="en-US"/>
              <a:t>Your “toy” may be a symbol of your</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sp>
        <p:nvSpPr>
          <p:cNvPr id="214" name="Google Shape;214;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800"/>
              <a:buFont typeface="Arial"/>
              <a:buChar char="•"/>
            </a:pPr>
            <a:r>
              <a:rPr lang="en-US"/>
              <a:t>Your “toy” may be a symbol of your</a:t>
            </a:r>
            <a:endParaRPr/>
          </a:p>
          <a:p>
            <a:pPr indent="-228600" lvl="0" marL="228600" rtl="0" algn="l">
              <a:lnSpc>
                <a:spcPct val="90000"/>
              </a:lnSpc>
              <a:spcBef>
                <a:spcPts val="1000"/>
              </a:spcBef>
              <a:spcAft>
                <a:spcPts val="0"/>
              </a:spcAft>
              <a:buClr>
                <a:schemeClr val="dk1"/>
              </a:buClr>
              <a:buSzPts val="2800"/>
              <a:buChar char="•"/>
            </a:pPr>
            <a:r>
              <a:rPr lang="en-US"/>
              <a:t>Adventure</a:t>
            </a:r>
            <a:endParaRPr/>
          </a:p>
          <a:p>
            <a:pPr indent="-228600" lvl="0" marL="228600" rtl="0" algn="l">
              <a:lnSpc>
                <a:spcPct val="90000"/>
              </a:lnSpc>
              <a:spcBef>
                <a:spcPts val="1000"/>
              </a:spcBef>
              <a:spcAft>
                <a:spcPts val="0"/>
              </a:spcAft>
              <a:buClr>
                <a:schemeClr val="dk1"/>
              </a:buClr>
              <a:buSzPts val="2800"/>
              <a:buChar char="•"/>
            </a:pPr>
            <a:r>
              <a:rPr lang="en-US"/>
              <a:t>Creativity</a:t>
            </a:r>
            <a:endParaRPr/>
          </a:p>
          <a:p>
            <a:pPr indent="-228600" lvl="0" marL="228600" rtl="0" algn="l">
              <a:lnSpc>
                <a:spcPct val="90000"/>
              </a:lnSpc>
              <a:spcBef>
                <a:spcPts val="1000"/>
              </a:spcBef>
              <a:spcAft>
                <a:spcPts val="0"/>
              </a:spcAft>
              <a:buClr>
                <a:schemeClr val="dk1"/>
              </a:buClr>
              <a:buSzPts val="2800"/>
              <a:buChar char="•"/>
            </a:pPr>
            <a:r>
              <a:rPr lang="en-US"/>
              <a:t>Comfort</a:t>
            </a:r>
            <a:endParaRPr/>
          </a:p>
          <a:p>
            <a:pPr indent="-228600" lvl="0" marL="228600" rtl="0" algn="l">
              <a:lnSpc>
                <a:spcPct val="90000"/>
              </a:lnSpc>
              <a:spcBef>
                <a:spcPts val="1000"/>
              </a:spcBef>
              <a:spcAft>
                <a:spcPts val="0"/>
              </a:spcAft>
              <a:buClr>
                <a:schemeClr val="dk1"/>
              </a:buClr>
              <a:buSzPts val="2800"/>
              <a:buChar char="•"/>
            </a:pPr>
            <a:r>
              <a:rPr lang="en-US"/>
              <a:t>Connection</a:t>
            </a:r>
            <a:endParaRPr/>
          </a:p>
          <a:p>
            <a:pPr indent="-228600" lvl="0" marL="228600" rtl="0" algn="l">
              <a:lnSpc>
                <a:spcPct val="90000"/>
              </a:lnSpc>
              <a:spcBef>
                <a:spcPts val="1000"/>
              </a:spcBef>
              <a:spcAft>
                <a:spcPts val="0"/>
              </a:spcAft>
              <a:buClr>
                <a:schemeClr val="dk1"/>
              </a:buClr>
              <a:buSzPts val="2800"/>
              <a:buChar char="•"/>
            </a:pPr>
            <a:r>
              <a:rPr lang="en-US"/>
              <a:t>Competition</a:t>
            </a:r>
            <a:endParaRPr/>
          </a:p>
          <a:p>
            <a:pPr indent="-228600" lvl="0" marL="228600" rtl="0" algn="l">
              <a:lnSpc>
                <a:spcPct val="90000"/>
              </a:lnSpc>
              <a:spcBef>
                <a:spcPts val="1000"/>
              </a:spcBef>
              <a:spcAft>
                <a:spcPts val="0"/>
              </a:spcAft>
              <a:buClr>
                <a:schemeClr val="dk1"/>
              </a:buClr>
              <a:buSzPts val="2800"/>
              <a:buChar char="•"/>
            </a:pPr>
            <a:r>
              <a:rPr lang="en-US"/>
              <a:t>Feeling capable</a:t>
            </a:r>
            <a:endParaRPr/>
          </a:p>
          <a:p>
            <a:pPr indent="-228600" lvl="0" marL="228600" rtl="0" algn="l">
              <a:lnSpc>
                <a:spcPct val="90000"/>
              </a:lnSpc>
              <a:spcBef>
                <a:spcPts val="1000"/>
              </a:spcBef>
              <a:spcAft>
                <a:spcPts val="0"/>
              </a:spcAft>
              <a:buClr>
                <a:schemeClr val="dk1"/>
              </a:buClr>
              <a:buSzPts val="2800"/>
              <a:buChar char="•"/>
            </a:pPr>
            <a:r>
              <a:rPr lang="en-US"/>
              <a:t>Something else?</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p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1" name="Google Shape;221;p5"/>
          <p:cNvSpPr txBox="1"/>
          <p:nvPr>
            <p:ph type="title"/>
          </p:nvPr>
        </p:nvSpPr>
        <p:spPr>
          <a:xfrm>
            <a:off x="640080" y="325369"/>
            <a:ext cx="4368602" cy="195684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400"/>
              <a:buFont typeface="Play"/>
              <a:buNone/>
            </a:pPr>
            <a:r>
              <a:rPr lang="en-US" sz="3400">
                <a:solidFill>
                  <a:schemeClr val="dk1"/>
                </a:solidFill>
                <a:latin typeface="Play"/>
                <a:ea typeface="Play"/>
                <a:cs typeface="Play"/>
                <a:sym typeface="Play"/>
              </a:rPr>
              <a:t>Three Views of Me – What do we “believe” about who we are.</a:t>
            </a:r>
            <a:endParaRPr/>
          </a:p>
        </p:txBody>
      </p:sp>
      <p:sp>
        <p:nvSpPr>
          <p:cNvPr id="222" name="Google Shape;222;p5"/>
          <p:cNvSpPr/>
          <p:nvPr/>
        </p:nvSpPr>
        <p:spPr>
          <a:xfrm>
            <a:off x="640080" y="2586994"/>
            <a:ext cx="3474720" cy="18288"/>
          </a:xfrm>
          <a:custGeom>
            <a:rect b="b" l="l" r="r" t="t"/>
            <a:pathLst>
              <a:path extrusionOk="0" fill="none" h="18288" w="347472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extrusionOk="0" h="18288" w="347472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3" name="Google Shape;223;p5"/>
          <p:cNvSpPr txBox="1"/>
          <p:nvPr>
            <p:ph idx="1" type="body"/>
          </p:nvPr>
        </p:nvSpPr>
        <p:spPr>
          <a:xfrm>
            <a:off x="640080" y="2872899"/>
            <a:ext cx="4243589" cy="332066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None/>
            </a:pPr>
            <a:r>
              <a:rPr lang="en-US" sz="2200">
                <a:latin typeface="Arial"/>
                <a:ea typeface="Arial"/>
                <a:cs typeface="Arial"/>
                <a:sym typeface="Arial"/>
              </a:rPr>
              <a:t>Take a moment to think about:</a:t>
            </a:r>
            <a:endParaRPr/>
          </a:p>
          <a:p>
            <a:pPr indent="-228600" lvl="0" marL="228600" rtl="0" algn="l">
              <a:lnSpc>
                <a:spcPct val="90000"/>
              </a:lnSpc>
              <a:spcBef>
                <a:spcPts val="1000"/>
              </a:spcBef>
              <a:spcAft>
                <a:spcPts val="0"/>
              </a:spcAft>
              <a:buClr>
                <a:schemeClr val="dk1"/>
              </a:buClr>
              <a:buSzPts val="2200"/>
              <a:buChar char="•"/>
            </a:pPr>
            <a:r>
              <a:rPr lang="en-US" sz="2200">
                <a:latin typeface="Arial"/>
                <a:ea typeface="Arial"/>
                <a:cs typeface="Arial"/>
                <a:sym typeface="Arial"/>
              </a:rPr>
              <a:t>Three words from someone who knows and understands me</a:t>
            </a:r>
            <a:endParaRPr/>
          </a:p>
          <a:p>
            <a:pPr indent="-228600" lvl="0" marL="228600" rtl="0" algn="l">
              <a:lnSpc>
                <a:spcPct val="90000"/>
              </a:lnSpc>
              <a:spcBef>
                <a:spcPts val="1000"/>
              </a:spcBef>
              <a:spcAft>
                <a:spcPts val="0"/>
              </a:spcAft>
              <a:buClr>
                <a:schemeClr val="dk1"/>
              </a:buClr>
              <a:buSzPts val="2200"/>
              <a:buChar char="•"/>
            </a:pPr>
            <a:r>
              <a:rPr lang="en-US" sz="2200">
                <a:latin typeface="Arial"/>
                <a:ea typeface="Arial"/>
                <a:cs typeface="Arial"/>
                <a:sym typeface="Arial"/>
              </a:rPr>
              <a:t>Three words from someone who sometimes misunderstands me</a:t>
            </a:r>
            <a:endParaRPr/>
          </a:p>
          <a:p>
            <a:pPr indent="-228600" lvl="0" marL="228600" rtl="0" algn="l">
              <a:lnSpc>
                <a:spcPct val="90000"/>
              </a:lnSpc>
              <a:spcBef>
                <a:spcPts val="1000"/>
              </a:spcBef>
              <a:spcAft>
                <a:spcPts val="0"/>
              </a:spcAft>
              <a:buClr>
                <a:schemeClr val="dk1"/>
              </a:buClr>
              <a:buSzPts val="2200"/>
              <a:buChar char="•"/>
            </a:pPr>
            <a:r>
              <a:rPr lang="en-US" sz="2200">
                <a:latin typeface="Arial"/>
                <a:ea typeface="Arial"/>
                <a:cs typeface="Arial"/>
                <a:sym typeface="Arial"/>
              </a:rPr>
              <a:t>Three words I want people to use about me</a:t>
            </a:r>
            <a:endParaRPr/>
          </a:p>
          <a:p>
            <a:pPr indent="139700" lvl="0" marL="0" rtl="0" algn="l">
              <a:lnSpc>
                <a:spcPct val="90000"/>
              </a:lnSpc>
              <a:spcBef>
                <a:spcPts val="1000"/>
              </a:spcBef>
              <a:spcAft>
                <a:spcPts val="0"/>
              </a:spcAft>
              <a:buClr>
                <a:schemeClr val="dk1"/>
              </a:buClr>
              <a:buSzPts val="2200"/>
              <a:buNone/>
            </a:pPr>
            <a:r>
              <a:t/>
            </a:r>
            <a:endParaRPr sz="2200">
              <a:latin typeface="Arial"/>
              <a:ea typeface="Arial"/>
              <a:cs typeface="Arial"/>
              <a:sym typeface="Arial"/>
            </a:endParaRPr>
          </a:p>
        </p:txBody>
      </p:sp>
      <p:pic>
        <p:nvPicPr>
          <p:cNvPr descr="Royalty Free Cape Stock Photos | rawpixel" id="224" name="Google Shape;224;p5"/>
          <p:cNvPicPr preferRelativeResize="0"/>
          <p:nvPr>
            <p:ph idx="2" type="body"/>
          </p:nvPr>
        </p:nvPicPr>
        <p:blipFill rotWithShape="1">
          <a:blip r:embed="rId3">
            <a:alphaModFix/>
          </a:blip>
          <a:srcRect b="2" l="0" r="24022" t="0"/>
          <a:stretch/>
        </p:blipFill>
        <p:spPr>
          <a:xfrm>
            <a:off x="5311702" y="10"/>
            <a:ext cx="6878775" cy="685799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What Do You Notice? </a:t>
            </a:r>
            <a:endParaRPr/>
          </a:p>
        </p:txBody>
      </p:sp>
      <p:sp>
        <p:nvSpPr>
          <p:cNvPr id="231" name="Google Shape;231;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Which words appear more than once?</a:t>
            </a:r>
            <a:endParaRPr/>
          </a:p>
          <a:p>
            <a:pPr indent="-228600" lvl="0" marL="228600" rtl="0" algn="l">
              <a:lnSpc>
                <a:spcPct val="90000"/>
              </a:lnSpc>
              <a:spcBef>
                <a:spcPts val="1000"/>
              </a:spcBef>
              <a:spcAft>
                <a:spcPts val="0"/>
              </a:spcAft>
              <a:buClr>
                <a:schemeClr val="dk1"/>
              </a:buClr>
              <a:buSzPts val="2800"/>
              <a:buChar char="•"/>
            </a:pPr>
            <a:r>
              <a:rPr lang="en-US"/>
              <a:t>Where is there a difference?</a:t>
            </a:r>
            <a:endParaRPr/>
          </a:p>
          <a:p>
            <a:pPr indent="-228600" lvl="0" marL="228600" rtl="0" algn="l">
              <a:lnSpc>
                <a:spcPct val="90000"/>
              </a:lnSpc>
              <a:spcBef>
                <a:spcPts val="1000"/>
              </a:spcBef>
              <a:spcAft>
                <a:spcPts val="0"/>
              </a:spcAft>
              <a:buClr>
                <a:schemeClr val="dk1"/>
              </a:buClr>
              <a:buSzPts val="2800"/>
              <a:buChar char="•"/>
            </a:pPr>
            <a:r>
              <a:rPr lang="en-US"/>
              <a:t>Which description feels most true?</a:t>
            </a:r>
            <a:endParaRPr/>
          </a:p>
          <a:p>
            <a:pPr indent="-228600" lvl="0" marL="228600" rtl="0" algn="l">
              <a:lnSpc>
                <a:spcPct val="90000"/>
              </a:lnSpc>
              <a:spcBef>
                <a:spcPts val="1000"/>
              </a:spcBef>
              <a:spcAft>
                <a:spcPts val="0"/>
              </a:spcAft>
              <a:buClr>
                <a:schemeClr val="dk1"/>
              </a:buClr>
              <a:buSzPts val="2800"/>
              <a:buChar char="•"/>
            </a:pPr>
            <a:r>
              <a:rPr lang="en-US"/>
              <a:t>Which quality do you want to strengthen?</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Fused Sem 2 – Word cloud – WordItOut" id="232" name="Google Shape;232;p6"/>
          <p:cNvPicPr preferRelativeResize="0"/>
          <p:nvPr>
            <p:ph idx="2" type="body"/>
          </p:nvPr>
        </p:nvPicPr>
        <p:blipFill rotWithShape="1">
          <a:blip r:embed="rId3">
            <a:alphaModFix/>
          </a:blip>
          <a:srcRect b="0" l="0" r="0" t="0"/>
          <a:stretch/>
        </p:blipFill>
        <p:spPr>
          <a:xfrm>
            <a:off x="6172200" y="2394998"/>
            <a:ext cx="5181600" cy="321259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Building my leadership</a:t>
            </a:r>
            <a:endParaRPr/>
          </a:p>
        </p:txBody>
      </p:sp>
      <p:sp>
        <p:nvSpPr>
          <p:cNvPr id="239" name="Google Shape;239;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During this program, I will practice being __________</a:t>
            </a:r>
            <a:endParaRPr/>
          </a:p>
          <a:p>
            <a:pPr indent="-228600" lvl="0" marL="228600" rtl="0" algn="l">
              <a:lnSpc>
                <a:spcPct val="90000"/>
              </a:lnSpc>
              <a:spcBef>
                <a:spcPts val="1000"/>
              </a:spcBef>
              <a:spcAft>
                <a:spcPts val="0"/>
              </a:spcAft>
              <a:buClr>
                <a:schemeClr val="dk1"/>
              </a:buClr>
              <a:buSzPts val="2800"/>
              <a:buChar char="•"/>
            </a:pPr>
            <a:r>
              <a:rPr lang="en-US"/>
              <a:t>by __________.</a:t>
            </a:r>
            <a:endParaRPr/>
          </a:p>
          <a:p>
            <a:pPr indent="0" lvl="0" marL="0" rtl="0" algn="l">
              <a:lnSpc>
                <a:spcPct val="90000"/>
              </a:lnSpc>
              <a:spcBef>
                <a:spcPts val="1000"/>
              </a:spcBef>
              <a:spcAft>
                <a:spcPts val="0"/>
              </a:spcAft>
              <a:buClr>
                <a:schemeClr val="dk1"/>
              </a:buClr>
              <a:buSzPts val="2800"/>
              <a:buNone/>
            </a:pPr>
            <a:r>
              <a:t/>
            </a:r>
            <a:endParaRPr/>
          </a:p>
        </p:txBody>
      </p:sp>
      <p:pic>
        <p:nvPicPr>
          <p:cNvPr descr="Learning to lead: Can group reflection help train school leaders ..." id="240" name="Google Shape;240;p7"/>
          <p:cNvPicPr preferRelativeResize="0"/>
          <p:nvPr>
            <p:ph idx="2" type="body"/>
          </p:nvPr>
        </p:nvPicPr>
        <p:blipFill rotWithShape="1">
          <a:blip r:embed="rId3">
            <a:alphaModFix/>
          </a:blip>
          <a:srcRect b="0" l="0" r="0" t="0"/>
          <a:stretch/>
        </p:blipFill>
        <p:spPr>
          <a:xfrm>
            <a:off x="6324600" y="2375694"/>
            <a:ext cx="4876800" cy="3251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Identity Becomes Leadership </a:t>
            </a:r>
            <a:endParaRPr/>
          </a:p>
        </p:txBody>
      </p:sp>
      <p:sp>
        <p:nvSpPr>
          <p:cNvPr id="247" name="Google Shape;247;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How do we become civic leaders?</a:t>
            </a:r>
            <a:endParaRPr/>
          </a:p>
          <a:p>
            <a:pPr indent="-228600" lvl="0" marL="228600" rtl="0" algn="l">
              <a:lnSpc>
                <a:spcPct val="90000"/>
              </a:lnSpc>
              <a:spcBef>
                <a:spcPts val="1000"/>
              </a:spcBef>
              <a:spcAft>
                <a:spcPts val="0"/>
              </a:spcAft>
              <a:buClr>
                <a:schemeClr val="dk1"/>
              </a:buClr>
              <a:buSzPts val="2800"/>
              <a:buChar char="•"/>
            </a:pPr>
            <a:r>
              <a:rPr lang="en-US"/>
              <a:t>Identity: knowing what matters to me</a:t>
            </a:r>
            <a:endParaRPr/>
          </a:p>
          <a:p>
            <a:pPr indent="-228600" lvl="0" marL="228600" rtl="0" algn="l">
              <a:lnSpc>
                <a:spcPct val="90000"/>
              </a:lnSpc>
              <a:spcBef>
                <a:spcPts val="1000"/>
              </a:spcBef>
              <a:spcAft>
                <a:spcPts val="0"/>
              </a:spcAft>
              <a:buClr>
                <a:schemeClr val="dk1"/>
              </a:buClr>
              <a:buSzPts val="2800"/>
              <a:buChar char="•"/>
            </a:pPr>
            <a:r>
              <a:rPr lang="en-US"/>
              <a:t>Leadership: choosing how I will act</a:t>
            </a:r>
            <a:endParaRPr/>
          </a:p>
          <a:p>
            <a:pPr indent="-228600" lvl="0" marL="228600" rtl="0" algn="l">
              <a:lnSpc>
                <a:spcPct val="90000"/>
              </a:lnSpc>
              <a:spcBef>
                <a:spcPts val="1000"/>
              </a:spcBef>
              <a:spcAft>
                <a:spcPts val="0"/>
              </a:spcAft>
              <a:buClr>
                <a:schemeClr val="dk1"/>
              </a:buClr>
              <a:buSzPts val="2800"/>
              <a:buChar char="•"/>
            </a:pPr>
            <a:r>
              <a:rPr lang="en-US"/>
              <a:t>Civic leadership: using who I am to contribute with and for others</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Identity - Free of Charge Creative Commons Chalkboard image" id="248" name="Google Shape;248;p8"/>
          <p:cNvPicPr preferRelativeResize="0"/>
          <p:nvPr>
            <p:ph idx="2" type="body"/>
          </p:nvPr>
        </p:nvPicPr>
        <p:blipFill rotWithShape="1">
          <a:blip r:embed="rId3">
            <a:alphaModFix/>
          </a:blip>
          <a:srcRect b="0" l="0" r="0" t="0"/>
          <a:stretch/>
        </p:blipFill>
        <p:spPr>
          <a:xfrm>
            <a:off x="6172200" y="2300002"/>
            <a:ext cx="5181600" cy="340258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2" name="Shape 252"/>
        <p:cNvGrpSpPr/>
        <p:nvPr/>
      </p:nvGrpSpPr>
      <p:grpSpPr>
        <a:xfrm>
          <a:off x="0" y="0"/>
          <a:ext cx="0" cy="0"/>
          <a:chOff x="0" y="0"/>
          <a:chExt cx="0" cy="0"/>
        </a:xfrm>
      </p:grpSpPr>
      <p:sp>
        <p:nvSpPr>
          <p:cNvPr id="253" name="Google Shape;253;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4" name="Google Shape;254;p9"/>
          <p:cNvSpPr txBox="1"/>
          <p:nvPr>
            <p:ph type="title"/>
          </p:nvPr>
        </p:nvSpPr>
        <p:spPr>
          <a:xfrm>
            <a:off x="630936" y="640080"/>
            <a:ext cx="4818888" cy="148132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000"/>
              <a:buFont typeface="Play"/>
              <a:buNone/>
            </a:pPr>
            <a:r>
              <a:rPr lang="en-US" sz="5000">
                <a:solidFill>
                  <a:schemeClr val="dk1"/>
                </a:solidFill>
                <a:latin typeface="Play"/>
                <a:ea typeface="Play"/>
                <a:cs typeface="Play"/>
                <a:sym typeface="Play"/>
              </a:rPr>
              <a:t>Closing questions</a:t>
            </a:r>
            <a:endParaRPr/>
          </a:p>
        </p:txBody>
      </p:sp>
      <p:sp>
        <p:nvSpPr>
          <p:cNvPr id="255" name="Google Shape;255;p9"/>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6" name="Google Shape;256;p9"/>
          <p:cNvSpPr txBox="1"/>
          <p:nvPr>
            <p:ph idx="1" type="body"/>
          </p:nvPr>
        </p:nvSpPr>
        <p:spPr>
          <a:xfrm>
            <a:off x="630936" y="2660904"/>
            <a:ext cx="4818888" cy="354787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Font typeface="Arial"/>
              <a:buChar char="•"/>
            </a:pPr>
            <a:r>
              <a:rPr lang="en-US" sz="2200">
                <a:latin typeface="Arial"/>
                <a:ea typeface="Arial"/>
                <a:cs typeface="Arial"/>
                <a:sym typeface="Arial"/>
              </a:rPr>
              <a:t>What are 3 things about yourself you want to share with someone after you leave here?</a:t>
            </a:r>
            <a:endParaRPr/>
          </a:p>
          <a:p>
            <a:pPr indent="-228600" lvl="0" marL="228600" rtl="0" algn="l">
              <a:lnSpc>
                <a:spcPct val="90000"/>
              </a:lnSpc>
              <a:spcBef>
                <a:spcPts val="1000"/>
              </a:spcBef>
              <a:spcAft>
                <a:spcPts val="0"/>
              </a:spcAft>
              <a:buClr>
                <a:schemeClr val="dk1"/>
              </a:buClr>
              <a:buSzPts val="2200"/>
              <a:buFont typeface="Arial"/>
              <a:buChar char="•"/>
            </a:pPr>
            <a:r>
              <a:rPr lang="en-US" sz="2200">
                <a:latin typeface="Arial"/>
                <a:ea typeface="Arial"/>
                <a:cs typeface="Arial"/>
                <a:sym typeface="Arial"/>
              </a:rPr>
              <a:t>What are two ways you hope you will help others by being a leader?</a:t>
            </a:r>
            <a:endParaRPr/>
          </a:p>
          <a:p>
            <a:pPr indent="-228600" lvl="0" marL="228600" rtl="0" algn="l">
              <a:lnSpc>
                <a:spcPct val="90000"/>
              </a:lnSpc>
              <a:spcBef>
                <a:spcPts val="1000"/>
              </a:spcBef>
              <a:spcAft>
                <a:spcPts val="0"/>
              </a:spcAft>
              <a:buClr>
                <a:schemeClr val="dk1"/>
              </a:buClr>
              <a:buSzPts val="2200"/>
              <a:buFont typeface="Arial"/>
              <a:buChar char="•"/>
            </a:pPr>
            <a:r>
              <a:rPr lang="en-US" sz="2200">
                <a:latin typeface="Arial"/>
                <a:ea typeface="Arial"/>
                <a:cs typeface="Arial"/>
                <a:sym typeface="Arial"/>
              </a:rPr>
              <a:t>What is one thing you really liked about learning about you?</a:t>
            </a:r>
            <a:endParaRPr/>
          </a:p>
        </p:txBody>
      </p:sp>
      <p:pic>
        <p:nvPicPr>
          <p:cNvPr descr="For Primary Kids: English 5th - Unit 1 Personality adjectives" id="257" name="Google Shape;257;p9"/>
          <p:cNvPicPr preferRelativeResize="0"/>
          <p:nvPr>
            <p:ph idx="2" type="body"/>
          </p:nvPr>
        </p:nvPicPr>
        <p:blipFill rotWithShape="1">
          <a:blip r:embed="rId3">
            <a:alphaModFix/>
          </a:blip>
          <a:srcRect b="0" l="0" r="0" t="0"/>
          <a:stretch/>
        </p:blipFill>
        <p:spPr>
          <a:xfrm>
            <a:off x="6099048" y="1714543"/>
            <a:ext cx="5458968" cy="342891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DePaul Theme PPT">
      <a:dk1>
        <a:srgbClr val="000000"/>
      </a:dk1>
      <a:lt1>
        <a:srgbClr val="FFFFFF"/>
      </a:lt1>
      <a:dk2>
        <a:srgbClr val="00205B"/>
      </a:dk2>
      <a:lt2>
        <a:srgbClr val="DCDDDE"/>
      </a:lt2>
      <a:accent1>
        <a:srgbClr val="003CA5"/>
      </a:accent1>
      <a:accent2>
        <a:srgbClr val="00205B"/>
      </a:accent2>
      <a:accent3>
        <a:srgbClr val="0071CE"/>
      </a:accent3>
      <a:accent4>
        <a:srgbClr val="A0E6E1"/>
      </a:accent4>
      <a:accent5>
        <a:srgbClr val="FFB600"/>
      </a:accent5>
      <a:accent6>
        <a:srgbClr val="000000"/>
      </a:accent6>
      <a:hlink>
        <a:srgbClr val="003CA5"/>
      </a:hlink>
      <a:folHlink>
        <a:srgbClr val="923CB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_Office Theme">
  <a:themeElements>
    <a:clrScheme name="Blu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5_Office Theme">
  <a:themeElements>
    <a:clrScheme name="DePaul Theme PPT">
      <a:dk1>
        <a:srgbClr val="000000"/>
      </a:dk1>
      <a:lt1>
        <a:srgbClr val="FFFFFF"/>
      </a:lt1>
      <a:dk2>
        <a:srgbClr val="00205B"/>
      </a:dk2>
      <a:lt2>
        <a:srgbClr val="DCDDDE"/>
      </a:lt2>
      <a:accent1>
        <a:srgbClr val="003CA5"/>
      </a:accent1>
      <a:accent2>
        <a:srgbClr val="00205B"/>
      </a:accent2>
      <a:accent3>
        <a:srgbClr val="0071CE"/>
      </a:accent3>
      <a:accent4>
        <a:srgbClr val="A0E6E1"/>
      </a:accent4>
      <a:accent5>
        <a:srgbClr val="FFB600"/>
      </a:accent5>
      <a:accent6>
        <a:srgbClr val="000000"/>
      </a:accent6>
      <a:hlink>
        <a:srgbClr val="003CA5"/>
      </a:hlink>
      <a:folHlink>
        <a:srgbClr val="923CB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Office Theme">
  <a:themeElements>
    <a:clrScheme name="DePaul Theme PPT">
      <a:dk1>
        <a:srgbClr val="000000"/>
      </a:dk1>
      <a:lt1>
        <a:srgbClr val="FFFFFF"/>
      </a:lt1>
      <a:dk2>
        <a:srgbClr val="00205B"/>
      </a:dk2>
      <a:lt2>
        <a:srgbClr val="DCDDDE"/>
      </a:lt2>
      <a:accent1>
        <a:srgbClr val="003CA5"/>
      </a:accent1>
      <a:accent2>
        <a:srgbClr val="00205B"/>
      </a:accent2>
      <a:accent3>
        <a:srgbClr val="0071CE"/>
      </a:accent3>
      <a:accent4>
        <a:srgbClr val="A0E6E1"/>
      </a:accent4>
      <a:accent5>
        <a:srgbClr val="FFB600"/>
      </a:accent5>
      <a:accent6>
        <a:srgbClr val="000000"/>
      </a:accent6>
      <a:hlink>
        <a:srgbClr val="003CA5"/>
      </a:hlink>
      <a:folHlink>
        <a:srgbClr val="923CB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Custom Design">
  <a:themeElements>
    <a:clrScheme name="DePaul Theme PPT">
      <a:dk1>
        <a:srgbClr val="000000"/>
      </a:dk1>
      <a:lt1>
        <a:srgbClr val="FFFFFF"/>
      </a:lt1>
      <a:dk2>
        <a:srgbClr val="00205B"/>
      </a:dk2>
      <a:lt2>
        <a:srgbClr val="DCDDDE"/>
      </a:lt2>
      <a:accent1>
        <a:srgbClr val="003CA5"/>
      </a:accent1>
      <a:accent2>
        <a:srgbClr val="00205B"/>
      </a:accent2>
      <a:accent3>
        <a:srgbClr val="0071CE"/>
      </a:accent3>
      <a:accent4>
        <a:srgbClr val="A0E6E1"/>
      </a:accent4>
      <a:accent5>
        <a:srgbClr val="FFB600"/>
      </a:accent5>
      <a:accent6>
        <a:srgbClr val="000000"/>
      </a:accent6>
      <a:hlink>
        <a:srgbClr val="003CA5"/>
      </a:hlink>
      <a:folHlink>
        <a:srgbClr val="923CB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4_Office Theme">
  <a:themeElements>
    <a:clrScheme name="DePaul Theme PPT">
      <a:dk1>
        <a:srgbClr val="000000"/>
      </a:dk1>
      <a:lt1>
        <a:srgbClr val="FFFFFF"/>
      </a:lt1>
      <a:dk2>
        <a:srgbClr val="00205B"/>
      </a:dk2>
      <a:lt2>
        <a:srgbClr val="DCDDDE"/>
      </a:lt2>
      <a:accent1>
        <a:srgbClr val="003CA5"/>
      </a:accent1>
      <a:accent2>
        <a:srgbClr val="00205B"/>
      </a:accent2>
      <a:accent3>
        <a:srgbClr val="0071CE"/>
      </a:accent3>
      <a:accent4>
        <a:srgbClr val="A0E6E1"/>
      </a:accent4>
      <a:accent5>
        <a:srgbClr val="FFB600"/>
      </a:accent5>
      <a:accent6>
        <a:srgbClr val="000000"/>
      </a:accent6>
      <a:hlink>
        <a:srgbClr val="003CA5"/>
      </a:hlink>
      <a:folHlink>
        <a:srgbClr val="923CB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7_Office Theme">
  <a:themeElements>
    <a:clrScheme name="DePaul Theme PPT">
      <a:dk1>
        <a:srgbClr val="000000"/>
      </a:dk1>
      <a:lt1>
        <a:srgbClr val="FFFFFF"/>
      </a:lt1>
      <a:dk2>
        <a:srgbClr val="00205B"/>
      </a:dk2>
      <a:lt2>
        <a:srgbClr val="DCDDDE"/>
      </a:lt2>
      <a:accent1>
        <a:srgbClr val="003CA5"/>
      </a:accent1>
      <a:accent2>
        <a:srgbClr val="00205B"/>
      </a:accent2>
      <a:accent3>
        <a:srgbClr val="0071CE"/>
      </a:accent3>
      <a:accent4>
        <a:srgbClr val="A0E6E1"/>
      </a:accent4>
      <a:accent5>
        <a:srgbClr val="FFB600"/>
      </a:accent5>
      <a:accent6>
        <a:srgbClr val="000000"/>
      </a:accent6>
      <a:hlink>
        <a:srgbClr val="003CA5"/>
      </a:hlink>
      <a:folHlink>
        <a:srgbClr val="923CB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6_Office Theme">
  <a:themeElements>
    <a:clrScheme name="DePaul Theme PPT">
      <a:dk1>
        <a:srgbClr val="000000"/>
      </a:dk1>
      <a:lt1>
        <a:srgbClr val="FFFFFF"/>
      </a:lt1>
      <a:dk2>
        <a:srgbClr val="00205B"/>
      </a:dk2>
      <a:lt2>
        <a:srgbClr val="DCDDDE"/>
      </a:lt2>
      <a:accent1>
        <a:srgbClr val="003CA5"/>
      </a:accent1>
      <a:accent2>
        <a:srgbClr val="00205B"/>
      </a:accent2>
      <a:accent3>
        <a:srgbClr val="0071CE"/>
      </a:accent3>
      <a:accent4>
        <a:srgbClr val="A0E6E1"/>
      </a:accent4>
      <a:accent5>
        <a:srgbClr val="FFB600"/>
      </a:accent5>
      <a:accent6>
        <a:srgbClr val="000000"/>
      </a:accent6>
      <a:hlink>
        <a:srgbClr val="003CA5"/>
      </a:hlink>
      <a:folHlink>
        <a:srgbClr val="923CB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2026-07-09T15:48:22Z</dcterms:created>
  <dc:creator>Donna Foiles-Kiel</dc:creator>
</cp:coreProperties>
</file>